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heme/theme8.xml" ContentType="application/vnd.openxmlformats-officedocument.theme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notesSlides/notesSlide1.xml" ContentType="application/vnd.openxmlformats-officedocument.presentationml.notesSlide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  <p:sldMasterId id="2147483691" r:id="rId4"/>
    <p:sldMasterId id="2147483703" r:id="rId5"/>
    <p:sldMasterId id="2147483722" r:id="rId6"/>
    <p:sldMasterId id="2147483741" r:id="rId7"/>
  </p:sldMasterIdLst>
  <p:notesMasterIdLst>
    <p:notesMasterId r:id="rId27"/>
  </p:notesMasterIdLst>
  <p:sldIdLst>
    <p:sldId id="306" r:id="rId8"/>
    <p:sldId id="307" r:id="rId9"/>
    <p:sldId id="362" r:id="rId10"/>
    <p:sldId id="359" r:id="rId11"/>
    <p:sldId id="311" r:id="rId12"/>
    <p:sldId id="309" r:id="rId13"/>
    <p:sldId id="310" r:id="rId14"/>
    <p:sldId id="366" r:id="rId15"/>
    <p:sldId id="344" r:id="rId16"/>
    <p:sldId id="312" r:id="rId17"/>
    <p:sldId id="361" r:id="rId18"/>
    <p:sldId id="313" r:id="rId19"/>
    <p:sldId id="365" r:id="rId20"/>
    <p:sldId id="314" r:id="rId21"/>
    <p:sldId id="315" r:id="rId22"/>
    <p:sldId id="325" r:id="rId23"/>
    <p:sldId id="363" r:id="rId24"/>
    <p:sldId id="364" r:id="rId25"/>
    <p:sldId id="34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A61A480-28E3-4BE2-85CA-0F5A14514A7E}" styleName="{d4d03508-e61a-4071-856a-a20e9eb58eed}">
    <a:band1H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F6F6F6"/>
          </a:solidFill>
        </a:fill>
      </a:tcStyle>
    </a:band2H>
    <a:la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lastRow>
    <a:fir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中国消费者对于健康饮食重要性的统计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C4-48D3-8893-1263C16F42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C4-48D3-8893-1263C16F42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C4-48D3-8893-1263C16F42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C4-48D3-8893-1263C16F42AC}"/>
              </c:ext>
            </c:extLst>
          </c:dPt>
          <c:cat>
            <c:strRef>
              <c:f>Sheet1!$A$2:$A$5</c:f>
              <c:strCache>
                <c:ptCount val="2"/>
                <c:pt idx="0">
                  <c:v>重要</c:v>
                </c:pt>
                <c:pt idx="1">
                  <c:v>不重要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F9-4070-AFC1-1217000DB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rgbClr val="002060"/>
      </a:solidFill>
      <a:prstDash val="lgDash"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需求认可度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更多的锻炼</c:v>
                </c:pt>
                <c:pt idx="1">
                  <c:v>充足的睡眠</c:v>
                </c:pt>
                <c:pt idx="2">
                  <c:v>减少糖分摄入</c:v>
                </c:pt>
                <c:pt idx="3">
                  <c:v>少吃加工食品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47</c:v>
                </c:pt>
                <c:pt idx="1">
                  <c:v>52</c:v>
                </c:pt>
                <c:pt idx="2">
                  <c:v>55</c:v>
                </c:pt>
                <c:pt idx="3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A-4386-B5E2-8751F05293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6767600"/>
        <c:axId val="1946768016"/>
      </c:barChart>
      <c:catAx>
        <c:axId val="194676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46768016"/>
        <c:crosses val="autoZero"/>
        <c:auto val="1"/>
        <c:lblAlgn val="ctr"/>
        <c:lblOffset val="100"/>
        <c:noMultiLvlLbl val="0"/>
      </c:catAx>
      <c:valAx>
        <c:axId val="194676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4676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accent1">
          <a:lumMod val="50000"/>
        </a:schemeClr>
      </a:solidFill>
      <a:prstDash val="lgDashDot"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tags" Target="../tags/tag382.xml"/><Relationship Id="rId3" Type="http://schemas.openxmlformats.org/officeDocument/2006/relationships/tags" Target="../tags/tag377.xml"/><Relationship Id="rId7" Type="http://schemas.openxmlformats.org/officeDocument/2006/relationships/tags" Target="../tags/tag381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10" Type="http://schemas.openxmlformats.org/officeDocument/2006/relationships/image" Target="../media/image2.png"/><Relationship Id="rId4" Type="http://schemas.openxmlformats.org/officeDocument/2006/relationships/tags" Target="../tags/tag378.xml"/><Relationship Id="rId9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tags" Target="../tags/tag390.xml"/><Relationship Id="rId3" Type="http://schemas.openxmlformats.org/officeDocument/2006/relationships/tags" Target="../tags/tag385.xml"/><Relationship Id="rId7" Type="http://schemas.openxmlformats.org/officeDocument/2006/relationships/tags" Target="../tags/tag389.xml"/><Relationship Id="rId2" Type="http://schemas.openxmlformats.org/officeDocument/2006/relationships/tags" Target="../tags/tag384.xml"/><Relationship Id="rId1" Type="http://schemas.openxmlformats.org/officeDocument/2006/relationships/tags" Target="../tags/tag383.xml"/><Relationship Id="rId6" Type="http://schemas.openxmlformats.org/officeDocument/2006/relationships/tags" Target="../tags/tag388.xml"/><Relationship Id="rId11" Type="http://schemas.openxmlformats.org/officeDocument/2006/relationships/image" Target="../media/image2.png"/><Relationship Id="rId5" Type="http://schemas.openxmlformats.org/officeDocument/2006/relationships/tags" Target="../tags/tag387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386.xml"/><Relationship Id="rId9" Type="http://schemas.openxmlformats.org/officeDocument/2006/relationships/tags" Target="../tags/tag391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tags" Target="../tags/tag399.xml"/><Relationship Id="rId3" Type="http://schemas.openxmlformats.org/officeDocument/2006/relationships/tags" Target="../tags/tag394.xml"/><Relationship Id="rId7" Type="http://schemas.openxmlformats.org/officeDocument/2006/relationships/tags" Target="../tags/tag398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tags" Target="../tags/tag397.xml"/><Relationship Id="rId11" Type="http://schemas.openxmlformats.org/officeDocument/2006/relationships/image" Target="../media/image2.png"/><Relationship Id="rId5" Type="http://schemas.openxmlformats.org/officeDocument/2006/relationships/tags" Target="../tags/tag396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395.xml"/><Relationship Id="rId9" Type="http://schemas.openxmlformats.org/officeDocument/2006/relationships/tags" Target="../tags/tag400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3" Type="http://schemas.openxmlformats.org/officeDocument/2006/relationships/tags" Target="../tags/tag403.xml"/><Relationship Id="rId7" Type="http://schemas.openxmlformats.org/officeDocument/2006/relationships/tags" Target="../tags/tag407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image" Target="../media/image2.png"/><Relationship Id="rId5" Type="http://schemas.openxmlformats.org/officeDocument/2006/relationships/tags" Target="../tags/tag405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404.xml"/><Relationship Id="rId9" Type="http://schemas.openxmlformats.org/officeDocument/2006/relationships/tags" Target="../tags/tag409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tags" Target="../tags/tag417.xml"/><Relationship Id="rId13" Type="http://schemas.openxmlformats.org/officeDocument/2006/relationships/image" Target="../media/image2.png"/><Relationship Id="rId3" Type="http://schemas.openxmlformats.org/officeDocument/2006/relationships/tags" Target="../tags/tag412.xml"/><Relationship Id="rId7" Type="http://schemas.openxmlformats.org/officeDocument/2006/relationships/tags" Target="../tags/tag416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6" Type="http://schemas.openxmlformats.org/officeDocument/2006/relationships/tags" Target="../tags/tag415.xml"/><Relationship Id="rId11" Type="http://schemas.openxmlformats.org/officeDocument/2006/relationships/tags" Target="../tags/tag420.xml"/><Relationship Id="rId5" Type="http://schemas.openxmlformats.org/officeDocument/2006/relationships/tags" Target="../tags/tag414.xml"/><Relationship Id="rId10" Type="http://schemas.openxmlformats.org/officeDocument/2006/relationships/tags" Target="../tags/tag419.xml"/><Relationship Id="rId4" Type="http://schemas.openxmlformats.org/officeDocument/2006/relationships/tags" Target="../tags/tag413.xml"/><Relationship Id="rId9" Type="http://schemas.openxmlformats.org/officeDocument/2006/relationships/tags" Target="../tags/tag418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tags" Target="../tags/tag428.xml"/><Relationship Id="rId3" Type="http://schemas.openxmlformats.org/officeDocument/2006/relationships/tags" Target="../tags/tag423.xml"/><Relationship Id="rId7" Type="http://schemas.openxmlformats.org/officeDocument/2006/relationships/tags" Target="../tags/tag427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10" Type="http://schemas.openxmlformats.org/officeDocument/2006/relationships/image" Target="../media/image2.png"/><Relationship Id="rId4" Type="http://schemas.openxmlformats.org/officeDocument/2006/relationships/tags" Target="../tags/tag424.xml"/><Relationship Id="rId9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9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10" Type="http://schemas.openxmlformats.org/officeDocument/2006/relationships/image" Target="../media/image2.png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2.png"/><Relationship Id="rId5" Type="http://schemas.openxmlformats.org/officeDocument/2006/relationships/tags" Target="../tags/tag4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7.xml"/><Relationship Id="rId9" Type="http://schemas.openxmlformats.org/officeDocument/2006/relationships/tags" Target="../tags/tag5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2.png"/><Relationship Id="rId5" Type="http://schemas.openxmlformats.org/officeDocument/2006/relationships/tags" Target="../tags/tag5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56.xml"/><Relationship Id="rId9" Type="http://schemas.openxmlformats.org/officeDocument/2006/relationships/tags" Target="../tags/tag6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2.png"/><Relationship Id="rId5" Type="http://schemas.openxmlformats.org/officeDocument/2006/relationships/tags" Target="../tags/tag6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2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10" Type="http://schemas.openxmlformats.org/officeDocument/2006/relationships/image" Target="../media/image2.png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9.xml"/><Relationship Id="rId7" Type="http://schemas.openxmlformats.org/officeDocument/2006/relationships/image" Target="../media/image3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117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10" Type="http://schemas.openxmlformats.org/officeDocument/2006/relationships/image" Target="../media/image2.png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2.png"/><Relationship Id="rId5" Type="http://schemas.openxmlformats.org/officeDocument/2006/relationships/tags" Target="../tags/tag136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135.xml"/><Relationship Id="rId9" Type="http://schemas.openxmlformats.org/officeDocument/2006/relationships/tags" Target="../tags/tag140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image" Target="../media/image2.png"/><Relationship Id="rId5" Type="http://schemas.openxmlformats.org/officeDocument/2006/relationships/tags" Target="../tags/tag145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144.xml"/><Relationship Id="rId9" Type="http://schemas.openxmlformats.org/officeDocument/2006/relationships/tags" Target="../tags/tag149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2.png"/><Relationship Id="rId5" Type="http://schemas.openxmlformats.org/officeDocument/2006/relationships/tags" Target="../tags/tag154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153.xml"/><Relationship Id="rId9" Type="http://schemas.openxmlformats.org/officeDocument/2006/relationships/tags" Target="../tags/tag158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2.pn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slideMaster" Target="../slideMasters/slideMaster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5" Type="http://schemas.openxmlformats.org/officeDocument/2006/relationships/tags" Target="../tags/tag163.xml"/><Relationship Id="rId10" Type="http://schemas.openxmlformats.org/officeDocument/2006/relationships/tags" Target="../tags/tag168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10" Type="http://schemas.openxmlformats.org/officeDocument/2006/relationships/image" Target="../media/image2.png"/><Relationship Id="rId4" Type="http://schemas.openxmlformats.org/officeDocument/2006/relationships/tags" Target="../tags/tag173.xml"/><Relationship Id="rId9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image" Target="../media/image7.png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image" Target="../media/image6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image" Target="../media/image5.jpeg"/><Relationship Id="rId5" Type="http://schemas.openxmlformats.org/officeDocument/2006/relationships/tags" Target="../tags/tag188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image" Target="../media/image8.png"/><Relationship Id="rId5" Type="http://schemas.openxmlformats.org/officeDocument/2006/relationships/tags" Target="../tags/tag197.xml"/><Relationship Id="rId10" Type="http://schemas.openxmlformats.org/officeDocument/2006/relationships/image" Target="../media/image5.jpeg"/><Relationship Id="rId4" Type="http://schemas.openxmlformats.org/officeDocument/2006/relationships/tags" Target="../tags/tag196.xml"/><Relationship Id="rId9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tags" Target="../tags/tag213.xml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tags" Target="../tags/tag212.xml"/><Relationship Id="rId17" Type="http://schemas.openxmlformats.org/officeDocument/2006/relationships/image" Target="../media/image9.png"/><Relationship Id="rId2" Type="http://schemas.openxmlformats.org/officeDocument/2006/relationships/tags" Target="../tags/tag202.xml"/><Relationship Id="rId16" Type="http://schemas.openxmlformats.org/officeDocument/2006/relationships/image" Target="../media/image5.jpe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tags" Target="../tags/tag211.xml"/><Relationship Id="rId5" Type="http://schemas.openxmlformats.org/officeDocument/2006/relationships/tags" Target="../tags/tag205.xml"/><Relationship Id="rId15" Type="http://schemas.openxmlformats.org/officeDocument/2006/relationships/slideMaster" Target="../slideMasters/slideMaster6.xml"/><Relationship Id="rId10" Type="http://schemas.openxmlformats.org/officeDocument/2006/relationships/tags" Target="../tags/tag210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tags" Target="../tags/tag214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image" Target="../media/image8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image" Target="../media/image5.jpeg"/><Relationship Id="rId5" Type="http://schemas.openxmlformats.org/officeDocument/2006/relationships/tags" Target="../tags/tag219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218.xml"/><Relationship Id="rId9" Type="http://schemas.openxmlformats.org/officeDocument/2006/relationships/tags" Target="../tags/tag223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tags" Target="../tags/tag231.xml"/><Relationship Id="rId13" Type="http://schemas.openxmlformats.org/officeDocument/2006/relationships/image" Target="../media/image5.jpeg"/><Relationship Id="rId3" Type="http://schemas.openxmlformats.org/officeDocument/2006/relationships/tags" Target="../tags/tag226.xml"/><Relationship Id="rId7" Type="http://schemas.openxmlformats.org/officeDocument/2006/relationships/tags" Target="../tags/tag230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tags" Target="../tags/tag234.xml"/><Relationship Id="rId5" Type="http://schemas.openxmlformats.org/officeDocument/2006/relationships/tags" Target="../tags/tag228.xml"/><Relationship Id="rId10" Type="http://schemas.openxmlformats.org/officeDocument/2006/relationships/tags" Target="../tags/tag233.xml"/><Relationship Id="rId4" Type="http://schemas.openxmlformats.org/officeDocument/2006/relationships/tags" Target="../tags/tag227.xml"/><Relationship Id="rId9" Type="http://schemas.openxmlformats.org/officeDocument/2006/relationships/tags" Target="../tags/tag232.xml"/><Relationship Id="rId14" Type="http://schemas.openxmlformats.org/officeDocument/2006/relationships/image" Target="../media/image8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image" Target="../media/image11.png"/><Relationship Id="rId5" Type="http://schemas.openxmlformats.org/officeDocument/2006/relationships/tags" Target="../tags/tag239.xml"/><Relationship Id="rId10" Type="http://schemas.openxmlformats.org/officeDocument/2006/relationships/image" Target="../media/image10.png"/><Relationship Id="rId4" Type="http://schemas.openxmlformats.org/officeDocument/2006/relationships/tags" Target="../tags/tag238.xml"/><Relationship Id="rId9" Type="http://schemas.openxmlformats.org/officeDocument/2006/relationships/image" Target="../media/image5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4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image" Target="../media/image8.png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image" Target="../media/image5.jpeg"/><Relationship Id="rId5" Type="http://schemas.openxmlformats.org/officeDocument/2006/relationships/tags" Target="../tags/tag249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248.xml"/><Relationship Id="rId9" Type="http://schemas.openxmlformats.org/officeDocument/2006/relationships/tags" Target="../tags/tag253.xml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image" Target="../media/image8.png"/><Relationship Id="rId5" Type="http://schemas.openxmlformats.org/officeDocument/2006/relationships/tags" Target="../tags/tag258.xml"/><Relationship Id="rId10" Type="http://schemas.openxmlformats.org/officeDocument/2006/relationships/image" Target="../media/image5.jpeg"/><Relationship Id="rId4" Type="http://schemas.openxmlformats.org/officeDocument/2006/relationships/tags" Target="../tags/tag257.xml"/><Relationship Id="rId9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264.xml"/><Relationship Id="rId7" Type="http://schemas.openxmlformats.org/officeDocument/2006/relationships/tags" Target="../tags/tag268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10" Type="http://schemas.openxmlformats.org/officeDocument/2006/relationships/image" Target="../media/image8.png"/><Relationship Id="rId4" Type="http://schemas.openxmlformats.org/officeDocument/2006/relationships/tags" Target="../tags/tag265.xml"/><Relationship Id="rId9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image" Target="../media/image7.png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image" Target="../media/image6.png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image" Target="../media/image5.jpeg"/><Relationship Id="rId5" Type="http://schemas.openxmlformats.org/officeDocument/2006/relationships/tags" Target="../tags/tag273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272.xml"/><Relationship Id="rId9" Type="http://schemas.openxmlformats.org/officeDocument/2006/relationships/tags" Target="../tags/tag277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280.xml"/><Relationship Id="rId7" Type="http://schemas.openxmlformats.org/officeDocument/2006/relationships/tags" Target="../tags/tag284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10" Type="http://schemas.openxmlformats.org/officeDocument/2006/relationships/image" Target="../media/image8.png"/><Relationship Id="rId4" Type="http://schemas.openxmlformats.org/officeDocument/2006/relationships/tags" Target="../tags/tag281.xml"/><Relationship Id="rId9" Type="http://schemas.openxmlformats.org/officeDocument/2006/relationships/image" Target="../media/image5.jpe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12" Type="http://schemas.openxmlformats.org/officeDocument/2006/relationships/image" Target="../media/image8.png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image" Target="../media/image5.jpeg"/><Relationship Id="rId5" Type="http://schemas.openxmlformats.org/officeDocument/2006/relationships/tags" Target="../tags/tag289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288.xml"/><Relationship Id="rId9" Type="http://schemas.openxmlformats.org/officeDocument/2006/relationships/tags" Target="../tags/tag293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tags" Target="../tags/tag301.xml"/><Relationship Id="rId3" Type="http://schemas.openxmlformats.org/officeDocument/2006/relationships/tags" Target="../tags/tag296.xml"/><Relationship Id="rId7" Type="http://schemas.openxmlformats.org/officeDocument/2006/relationships/tags" Target="../tags/tag300.xml"/><Relationship Id="rId12" Type="http://schemas.openxmlformats.org/officeDocument/2006/relationships/image" Target="../media/image8.png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tags" Target="../tags/tag299.xml"/><Relationship Id="rId11" Type="http://schemas.openxmlformats.org/officeDocument/2006/relationships/image" Target="../media/image5.jpeg"/><Relationship Id="rId5" Type="http://schemas.openxmlformats.org/officeDocument/2006/relationships/tags" Target="../tags/tag298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297.xml"/><Relationship Id="rId9" Type="http://schemas.openxmlformats.org/officeDocument/2006/relationships/tags" Target="../tags/tag302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tags" Target="../tags/tag310.xml"/><Relationship Id="rId3" Type="http://schemas.openxmlformats.org/officeDocument/2006/relationships/tags" Target="../tags/tag305.xml"/><Relationship Id="rId7" Type="http://schemas.openxmlformats.org/officeDocument/2006/relationships/tags" Target="../tags/tag309.xml"/><Relationship Id="rId12" Type="http://schemas.openxmlformats.org/officeDocument/2006/relationships/image" Target="../media/image8.png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1" Type="http://schemas.openxmlformats.org/officeDocument/2006/relationships/image" Target="../media/image5.jpeg"/><Relationship Id="rId5" Type="http://schemas.openxmlformats.org/officeDocument/2006/relationships/tags" Target="../tags/tag307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306.xml"/><Relationship Id="rId9" Type="http://schemas.openxmlformats.org/officeDocument/2006/relationships/tags" Target="../tags/tag311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3" Type="http://schemas.openxmlformats.org/officeDocument/2006/relationships/tags" Target="../tags/tag314.xml"/><Relationship Id="rId7" Type="http://schemas.openxmlformats.org/officeDocument/2006/relationships/tags" Target="../tags/tag318.xml"/><Relationship Id="rId12" Type="http://schemas.openxmlformats.org/officeDocument/2006/relationships/image" Target="../media/image8.png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image" Target="../media/image5.jpeg"/><Relationship Id="rId5" Type="http://schemas.openxmlformats.org/officeDocument/2006/relationships/tags" Target="../tags/tag316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315.xml"/><Relationship Id="rId9" Type="http://schemas.openxmlformats.org/officeDocument/2006/relationships/tags" Target="../tags/tag320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tags" Target="../tags/tag328.xml"/><Relationship Id="rId13" Type="http://schemas.openxmlformats.org/officeDocument/2006/relationships/image" Target="../media/image5.jpeg"/><Relationship Id="rId3" Type="http://schemas.openxmlformats.org/officeDocument/2006/relationships/tags" Target="../tags/tag323.xml"/><Relationship Id="rId7" Type="http://schemas.openxmlformats.org/officeDocument/2006/relationships/tags" Target="../tags/tag327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tags" Target="../tags/tag331.xml"/><Relationship Id="rId5" Type="http://schemas.openxmlformats.org/officeDocument/2006/relationships/tags" Target="../tags/tag325.xml"/><Relationship Id="rId10" Type="http://schemas.openxmlformats.org/officeDocument/2006/relationships/tags" Target="../tags/tag330.xml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tags" Target="../tags/tag339.xml"/><Relationship Id="rId3" Type="http://schemas.openxmlformats.org/officeDocument/2006/relationships/tags" Target="../tags/tag334.xml"/><Relationship Id="rId7" Type="http://schemas.openxmlformats.org/officeDocument/2006/relationships/tags" Target="../tags/tag338.xml"/><Relationship Id="rId12" Type="http://schemas.openxmlformats.org/officeDocument/2006/relationships/image" Target="../media/image8.png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tags" Target="../tags/tag337.xml"/><Relationship Id="rId11" Type="http://schemas.openxmlformats.org/officeDocument/2006/relationships/image" Target="../media/image5.jpeg"/><Relationship Id="rId5" Type="http://schemas.openxmlformats.org/officeDocument/2006/relationships/tags" Target="../tags/tag336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335.xml"/><Relationship Id="rId9" Type="http://schemas.openxmlformats.org/officeDocument/2006/relationships/tags" Target="../tags/tag340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4" Type="http://schemas.openxmlformats.org/officeDocument/2006/relationships/image" Target="../media/image1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50.xml"/><Relationship Id="rId7" Type="http://schemas.openxmlformats.org/officeDocument/2006/relationships/image" Target="../media/image3.png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52.xml"/><Relationship Id="rId4" Type="http://schemas.openxmlformats.org/officeDocument/2006/relationships/tags" Target="../tags/tag35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4" Type="http://schemas.openxmlformats.org/officeDocument/2006/relationships/image" Target="../media/image2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4" Type="http://schemas.openxmlformats.org/officeDocument/2006/relationships/image" Target="../media/image2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4" Type="http://schemas.openxmlformats.org/officeDocument/2006/relationships/image" Target="../media/image2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4" Type="http://schemas.openxmlformats.org/officeDocument/2006/relationships/image" Target="../media/image2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4" Type="http://schemas.openxmlformats.org/officeDocument/2006/relationships/image" Target="../media/image2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368.xml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71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2022/9/27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2022/9/27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5" name="图片 4" descr="1.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l="41634" t="1097" r="5526" b="9832"/>
          <a:stretch>
            <a:fillRect/>
          </a:stretch>
        </p:blipFill>
        <p:spPr>
          <a:xfrm>
            <a:off x="6303645" y="732412"/>
            <a:ext cx="5688317" cy="539254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997584" y="1918356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3" name="副标题 3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997584" y="1202185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idx="4" hasCustomPrompt="1"/>
            <p:custDataLst>
              <p:tags r:id="rId9"/>
            </p:custDataLst>
          </p:nvPr>
        </p:nvSpPr>
        <p:spPr>
          <a:xfrm>
            <a:off x="997584" y="4985406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2" name="图片 1" descr="1.4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rcRect l="46807" t="40363"/>
          <a:stretch>
            <a:fillRect/>
          </a:stretch>
        </p:blipFill>
        <p:spPr>
          <a:xfrm>
            <a:off x="5723234" y="2779397"/>
            <a:ext cx="6468766" cy="407860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887730" y="4143212"/>
            <a:ext cx="1676400" cy="370840"/>
            <a:chOff x="2086" y="6488"/>
            <a:chExt cx="2640" cy="584"/>
          </a:xfrm>
        </p:grpSpPr>
        <p:sp>
          <p:nvSpPr>
            <p:cNvPr id="43" name="箭头: V 形 42"/>
            <p:cNvSpPr/>
            <p:nvPr>
              <p:custDataLst>
                <p:tags r:id="rId9"/>
              </p:custDataLst>
            </p:nvPr>
          </p:nvSpPr>
          <p:spPr>
            <a:xfrm>
              <a:off x="4182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4" name="箭头: V 形 43"/>
            <p:cNvSpPr/>
            <p:nvPr>
              <p:custDataLst>
                <p:tags r:id="rId10"/>
              </p:custDataLst>
            </p:nvPr>
          </p:nvSpPr>
          <p:spPr>
            <a:xfrm>
              <a:off x="3763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5" name="箭头: V 形 44"/>
            <p:cNvSpPr/>
            <p:nvPr>
              <p:custDataLst>
                <p:tags r:id="rId11"/>
              </p:custDataLst>
            </p:nvPr>
          </p:nvSpPr>
          <p:spPr>
            <a:xfrm>
              <a:off x="334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6" name="箭头: V 形 45"/>
            <p:cNvSpPr/>
            <p:nvPr>
              <p:custDataLst>
                <p:tags r:id="rId12"/>
              </p:custDataLst>
            </p:nvPr>
          </p:nvSpPr>
          <p:spPr>
            <a:xfrm>
              <a:off x="292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7" name="箭头: V 形 46"/>
            <p:cNvSpPr/>
            <p:nvPr>
              <p:custDataLst>
                <p:tags r:id="rId13"/>
              </p:custDataLst>
            </p:nvPr>
          </p:nvSpPr>
          <p:spPr>
            <a:xfrm>
              <a:off x="2505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8" name="箭头: V 形 47"/>
            <p:cNvSpPr/>
            <p:nvPr>
              <p:custDataLst>
                <p:tags r:id="rId14"/>
              </p:custDataLst>
            </p:nvPr>
          </p:nvSpPr>
          <p:spPr>
            <a:xfrm>
              <a:off x="2086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7500"/>
            </a:bodyPr>
            <a:lstStyle/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</p:grpSp>
      <p:sp>
        <p:nvSpPr>
          <p:cNvPr id="8" name="标题 2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868680" y="2920202"/>
            <a:ext cx="4801222" cy="972185"/>
          </a:xfrm>
          <a:noFill/>
        </p:spPr>
        <p:txBody>
          <a:bodyPr vert="horz" wrap="square" lIns="0" tIns="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900" b="1" i="0" u="none" strike="noStrike" kern="1200" cap="none" spc="0" normalizeH="0" baseline="0" noProof="1" dirty="0">
                <a:ln w="12700"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Dubai Medium" panose="020B0603030403030204" pitchFamily="34" charset="-78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idx="3" hasCustomPrompt="1"/>
            <p:custDataLst>
              <p:tags r:id="rId8"/>
            </p:custDataLst>
          </p:nvPr>
        </p:nvSpPr>
        <p:spPr>
          <a:xfrm>
            <a:off x="868680" y="4764877"/>
            <a:ext cx="4598022" cy="963517"/>
          </a:xfrm>
          <a:noFill/>
        </p:spPr>
        <p:txBody>
          <a:bodyPr vert="horz" wrap="square" lIns="180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10" name="图片 9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751166" y="983615"/>
            <a:ext cx="416578" cy="2163439"/>
          </a:xfrm>
          <a:prstGeom prst="rect">
            <a:avLst/>
          </a:prstGeom>
        </p:spPr>
      </p:pic>
      <p:pic>
        <p:nvPicPr>
          <p:cNvPr id="6" name="图片 5" descr="1.3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l="5152" t="5024" r="62845" b="52240"/>
          <a:stretch>
            <a:fillRect/>
          </a:stretch>
        </p:blipFill>
        <p:spPr>
          <a:xfrm>
            <a:off x="445135" y="1078230"/>
            <a:ext cx="3245288" cy="2437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2022/9/27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2" name="图片 1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7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9" name="标题 2"/>
          <p:cNvSpPr>
            <a:spLocks noGrp="1" noChangeArrowheads="1"/>
          </p:cNvSpPr>
          <p:nvPr>
            <p:ph type="title" idx="3" hasCustomPrompt="1"/>
            <p:custDataLst>
              <p:tags r:id="rId9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10322024" y="5171882"/>
            <a:ext cx="1872503" cy="1686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10616749" y="5437272"/>
            <a:ext cx="1577779" cy="14207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rcRect l="81797" t="70853"/>
          <a:stretch>
            <a:fillRect/>
          </a:stretch>
        </p:blipFill>
        <p:spPr>
          <a:xfrm>
            <a:off x="10494794" y="5327446"/>
            <a:ext cx="1699746" cy="1530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r="81953" b="70696"/>
          <a:stretch>
            <a:fillRect/>
          </a:stretch>
        </p:blipFill>
        <p:spPr>
          <a:xfrm>
            <a:off x="2541" y="0"/>
            <a:ext cx="1580412" cy="144270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rcRect l="81797" t="70853"/>
          <a:stretch>
            <a:fillRect/>
          </a:stretch>
        </p:blipFill>
        <p:spPr>
          <a:xfrm>
            <a:off x="10535445" y="5364055"/>
            <a:ext cx="1659095" cy="149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5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2022/9/27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tags" Target="../tags/tag91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tags" Target="../tags/tag9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tags" Target="../tags/tag9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tags" Target="../tags/tag179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tags" Target="../tags/tag183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ags" Target="../tags/tag178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tags" Target="../tags/tag182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tags" Target="../tags/tag181.xml"/><Relationship Id="rId10" Type="http://schemas.openxmlformats.org/officeDocument/2006/relationships/slideLayout" Target="../slideLayouts/slideLayout79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tags" Target="../tags/tag18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tags" Target="../tags/tag342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tags" Target="../tags/tag341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tags" Target="../tags/tag3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3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13.xml"/><Relationship Id="rId13" Type="http://schemas.openxmlformats.org/officeDocument/2006/relationships/tags" Target="../tags/tag518.xml"/><Relationship Id="rId3" Type="http://schemas.openxmlformats.org/officeDocument/2006/relationships/tags" Target="../tags/tag508.xml"/><Relationship Id="rId7" Type="http://schemas.openxmlformats.org/officeDocument/2006/relationships/tags" Target="../tags/tag512.xml"/><Relationship Id="rId12" Type="http://schemas.openxmlformats.org/officeDocument/2006/relationships/tags" Target="../tags/tag517.xml"/><Relationship Id="rId2" Type="http://schemas.openxmlformats.org/officeDocument/2006/relationships/tags" Target="../tags/tag507.xml"/><Relationship Id="rId16" Type="http://schemas.openxmlformats.org/officeDocument/2006/relationships/image" Target="../media/image39.png"/><Relationship Id="rId1" Type="http://schemas.openxmlformats.org/officeDocument/2006/relationships/tags" Target="../tags/tag506.xml"/><Relationship Id="rId6" Type="http://schemas.openxmlformats.org/officeDocument/2006/relationships/tags" Target="../tags/tag511.xml"/><Relationship Id="rId11" Type="http://schemas.openxmlformats.org/officeDocument/2006/relationships/tags" Target="../tags/tag516.xml"/><Relationship Id="rId5" Type="http://schemas.openxmlformats.org/officeDocument/2006/relationships/tags" Target="../tags/tag510.xml"/><Relationship Id="rId15" Type="http://schemas.openxmlformats.org/officeDocument/2006/relationships/slideLayout" Target="../slideLayouts/slideLayout31.xml"/><Relationship Id="rId10" Type="http://schemas.openxmlformats.org/officeDocument/2006/relationships/tags" Target="../tags/tag515.xml"/><Relationship Id="rId4" Type="http://schemas.openxmlformats.org/officeDocument/2006/relationships/tags" Target="../tags/tag509.xml"/><Relationship Id="rId9" Type="http://schemas.openxmlformats.org/officeDocument/2006/relationships/tags" Target="../tags/tag514.xml"/><Relationship Id="rId14" Type="http://schemas.openxmlformats.org/officeDocument/2006/relationships/tags" Target="../tags/tag5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tags" Target="../tags/tag522.xml"/><Relationship Id="rId7" Type="http://schemas.openxmlformats.org/officeDocument/2006/relationships/tags" Target="../tags/tag526.xml"/><Relationship Id="rId2" Type="http://schemas.openxmlformats.org/officeDocument/2006/relationships/tags" Target="../tags/tag521.xml"/><Relationship Id="rId1" Type="http://schemas.openxmlformats.org/officeDocument/2006/relationships/tags" Target="../tags/tag520.xml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4" Type="http://schemas.openxmlformats.org/officeDocument/2006/relationships/tags" Target="../tags/tag523.xml"/><Relationship Id="rId9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34.xml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tags" Target="../tags/tag529.xml"/><Relationship Id="rId7" Type="http://schemas.openxmlformats.org/officeDocument/2006/relationships/tags" Target="../tags/tag533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44.jpeg"/><Relationship Id="rId2" Type="http://schemas.openxmlformats.org/officeDocument/2006/relationships/tags" Target="../tags/tag528.xml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1" Type="http://schemas.openxmlformats.org/officeDocument/2006/relationships/tags" Target="../tags/tag527.xml"/><Relationship Id="rId6" Type="http://schemas.openxmlformats.org/officeDocument/2006/relationships/tags" Target="../tags/tag532.xml"/><Relationship Id="rId11" Type="http://schemas.openxmlformats.org/officeDocument/2006/relationships/tags" Target="../tags/tag537.xml"/><Relationship Id="rId5" Type="http://schemas.openxmlformats.org/officeDocument/2006/relationships/tags" Target="../tags/tag531.xml"/><Relationship Id="rId15" Type="http://schemas.openxmlformats.org/officeDocument/2006/relationships/image" Target="../media/image42.jpeg"/><Relationship Id="rId10" Type="http://schemas.openxmlformats.org/officeDocument/2006/relationships/tags" Target="../tags/tag536.xml"/><Relationship Id="rId19" Type="http://schemas.openxmlformats.org/officeDocument/2006/relationships/image" Target="../media/image46.jpeg"/><Relationship Id="rId4" Type="http://schemas.openxmlformats.org/officeDocument/2006/relationships/tags" Target="../tags/tag530.xml"/><Relationship Id="rId9" Type="http://schemas.openxmlformats.org/officeDocument/2006/relationships/tags" Target="../tags/tag535.xml"/><Relationship Id="rId1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dding0828/TickTo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40.xml"/><Relationship Id="rId2" Type="http://schemas.openxmlformats.org/officeDocument/2006/relationships/tags" Target="../tags/tag539.xml"/><Relationship Id="rId1" Type="http://schemas.openxmlformats.org/officeDocument/2006/relationships/tags" Target="../tags/tag538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54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544.xml"/><Relationship Id="rId7" Type="http://schemas.openxmlformats.org/officeDocument/2006/relationships/slideLayout" Target="../slideLayouts/slideLayout42.xml"/><Relationship Id="rId2" Type="http://schemas.openxmlformats.org/officeDocument/2006/relationships/tags" Target="../tags/tag543.xml"/><Relationship Id="rId1" Type="http://schemas.openxmlformats.org/officeDocument/2006/relationships/tags" Target="../tags/tag542.xml"/><Relationship Id="rId6" Type="http://schemas.openxmlformats.org/officeDocument/2006/relationships/tags" Target="../tags/tag547.xml"/><Relationship Id="rId11" Type="http://schemas.openxmlformats.org/officeDocument/2006/relationships/image" Target="../media/image53.png"/><Relationship Id="rId5" Type="http://schemas.openxmlformats.org/officeDocument/2006/relationships/tags" Target="../tags/tag546.xml"/><Relationship Id="rId10" Type="http://schemas.openxmlformats.org/officeDocument/2006/relationships/image" Target="../media/image52.png"/><Relationship Id="rId4" Type="http://schemas.openxmlformats.org/officeDocument/2006/relationships/tags" Target="../tags/tag545.xm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55.xml"/><Relationship Id="rId3" Type="http://schemas.openxmlformats.org/officeDocument/2006/relationships/tags" Target="../tags/tag550.xml"/><Relationship Id="rId7" Type="http://schemas.openxmlformats.org/officeDocument/2006/relationships/tags" Target="../tags/tag554.xml"/><Relationship Id="rId12" Type="http://schemas.openxmlformats.org/officeDocument/2006/relationships/hyperlink" Target="https://github.com/Coding/Coding-Android" TargetMode="External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6" Type="http://schemas.openxmlformats.org/officeDocument/2006/relationships/tags" Target="../tags/tag553.xml"/><Relationship Id="rId11" Type="http://schemas.openxmlformats.org/officeDocument/2006/relationships/image" Target="../media/image55.jpeg"/><Relationship Id="rId5" Type="http://schemas.openxmlformats.org/officeDocument/2006/relationships/tags" Target="../tags/tag552.xml"/><Relationship Id="rId10" Type="http://schemas.openxmlformats.org/officeDocument/2006/relationships/image" Target="../media/image54.jpeg"/><Relationship Id="rId4" Type="http://schemas.openxmlformats.org/officeDocument/2006/relationships/tags" Target="../tags/tag551.xml"/><Relationship Id="rId9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tags" Target="../tags/tag557.xml"/><Relationship Id="rId1" Type="http://schemas.openxmlformats.org/officeDocument/2006/relationships/tags" Target="../tags/tag5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40.xml"/><Relationship Id="rId3" Type="http://schemas.openxmlformats.org/officeDocument/2006/relationships/tags" Target="../tags/tag435.xml"/><Relationship Id="rId7" Type="http://schemas.openxmlformats.org/officeDocument/2006/relationships/tags" Target="../tags/tag439.xml"/><Relationship Id="rId12" Type="http://schemas.openxmlformats.org/officeDocument/2006/relationships/image" Target="../media/image15.jpeg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tags" Target="../tags/tag438.xml"/><Relationship Id="rId11" Type="http://schemas.openxmlformats.org/officeDocument/2006/relationships/image" Target="../media/image14.jpeg"/><Relationship Id="rId5" Type="http://schemas.openxmlformats.org/officeDocument/2006/relationships/tags" Target="../tags/tag437.xml"/><Relationship Id="rId10" Type="http://schemas.openxmlformats.org/officeDocument/2006/relationships/image" Target="../media/image13.jpeg"/><Relationship Id="rId4" Type="http://schemas.openxmlformats.org/officeDocument/2006/relationships/tags" Target="../tags/tag436.xml"/><Relationship Id="rId9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1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48.xml"/><Relationship Id="rId13" Type="http://schemas.openxmlformats.org/officeDocument/2006/relationships/tags" Target="../tags/tag453.xml"/><Relationship Id="rId18" Type="http://schemas.openxmlformats.org/officeDocument/2006/relationships/image" Target="../media/image2.png"/><Relationship Id="rId3" Type="http://schemas.openxmlformats.org/officeDocument/2006/relationships/tags" Target="../tags/tag443.xml"/><Relationship Id="rId7" Type="http://schemas.openxmlformats.org/officeDocument/2006/relationships/tags" Target="../tags/tag447.xml"/><Relationship Id="rId12" Type="http://schemas.openxmlformats.org/officeDocument/2006/relationships/tags" Target="../tags/tag452.xml"/><Relationship Id="rId17" Type="http://schemas.openxmlformats.org/officeDocument/2006/relationships/slideLayout" Target="../slideLayouts/slideLayout94.xml"/><Relationship Id="rId2" Type="http://schemas.openxmlformats.org/officeDocument/2006/relationships/tags" Target="../tags/tag442.xml"/><Relationship Id="rId16" Type="http://schemas.openxmlformats.org/officeDocument/2006/relationships/tags" Target="../tags/tag456.xml"/><Relationship Id="rId1" Type="http://schemas.openxmlformats.org/officeDocument/2006/relationships/tags" Target="../tags/tag441.xml"/><Relationship Id="rId6" Type="http://schemas.openxmlformats.org/officeDocument/2006/relationships/tags" Target="../tags/tag446.xml"/><Relationship Id="rId11" Type="http://schemas.openxmlformats.org/officeDocument/2006/relationships/tags" Target="../tags/tag451.xml"/><Relationship Id="rId5" Type="http://schemas.openxmlformats.org/officeDocument/2006/relationships/tags" Target="../tags/tag445.xml"/><Relationship Id="rId15" Type="http://schemas.openxmlformats.org/officeDocument/2006/relationships/tags" Target="../tags/tag455.xml"/><Relationship Id="rId10" Type="http://schemas.openxmlformats.org/officeDocument/2006/relationships/tags" Target="../tags/tag450.xml"/><Relationship Id="rId19" Type="http://schemas.openxmlformats.org/officeDocument/2006/relationships/image" Target="../media/image12.png"/><Relationship Id="rId4" Type="http://schemas.openxmlformats.org/officeDocument/2006/relationships/tags" Target="../tags/tag444.xml"/><Relationship Id="rId9" Type="http://schemas.openxmlformats.org/officeDocument/2006/relationships/tags" Target="../tags/tag449.xml"/><Relationship Id="rId14" Type="http://schemas.openxmlformats.org/officeDocument/2006/relationships/tags" Target="../tags/tag45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64.xml"/><Relationship Id="rId13" Type="http://schemas.openxmlformats.org/officeDocument/2006/relationships/slideLayout" Target="../slideLayouts/slideLayout31.xml"/><Relationship Id="rId3" Type="http://schemas.openxmlformats.org/officeDocument/2006/relationships/tags" Target="../tags/tag459.xml"/><Relationship Id="rId7" Type="http://schemas.openxmlformats.org/officeDocument/2006/relationships/tags" Target="../tags/tag463.xml"/><Relationship Id="rId12" Type="http://schemas.openxmlformats.org/officeDocument/2006/relationships/tags" Target="../tags/tag468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6" Type="http://schemas.openxmlformats.org/officeDocument/2006/relationships/tags" Target="../tags/tag462.xml"/><Relationship Id="rId11" Type="http://schemas.openxmlformats.org/officeDocument/2006/relationships/tags" Target="../tags/tag467.xml"/><Relationship Id="rId5" Type="http://schemas.openxmlformats.org/officeDocument/2006/relationships/tags" Target="../tags/tag461.xml"/><Relationship Id="rId10" Type="http://schemas.openxmlformats.org/officeDocument/2006/relationships/tags" Target="../tags/tag466.xml"/><Relationship Id="rId4" Type="http://schemas.openxmlformats.org/officeDocument/2006/relationships/tags" Target="../tags/tag460.xml"/><Relationship Id="rId9" Type="http://schemas.openxmlformats.org/officeDocument/2006/relationships/tags" Target="../tags/tag465.xml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tags" Target="../tags/tag471.xml"/><Relationship Id="rId21" Type="http://schemas.openxmlformats.org/officeDocument/2006/relationships/image" Target="../media/image27.svg"/><Relationship Id="rId7" Type="http://schemas.openxmlformats.org/officeDocument/2006/relationships/tags" Target="../tags/tag475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tags" Target="../tags/tag470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11" Type="http://schemas.openxmlformats.org/officeDocument/2006/relationships/slideLayout" Target="../slideLayouts/slideLayout31.xml"/><Relationship Id="rId5" Type="http://schemas.openxmlformats.org/officeDocument/2006/relationships/tags" Target="../tags/tag473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tags" Target="../tags/tag478.xml"/><Relationship Id="rId19" Type="http://schemas.openxmlformats.org/officeDocument/2006/relationships/image" Target="../media/image25.svg"/><Relationship Id="rId4" Type="http://schemas.openxmlformats.org/officeDocument/2006/relationships/tags" Target="../tags/tag472.xml"/><Relationship Id="rId9" Type="http://schemas.openxmlformats.org/officeDocument/2006/relationships/tags" Target="../tags/tag477.xml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86.xml"/><Relationship Id="rId13" Type="http://schemas.openxmlformats.org/officeDocument/2006/relationships/tags" Target="../tags/tag491.xml"/><Relationship Id="rId18" Type="http://schemas.openxmlformats.org/officeDocument/2006/relationships/image" Target="../media/image31.svg"/><Relationship Id="rId3" Type="http://schemas.openxmlformats.org/officeDocument/2006/relationships/tags" Target="../tags/tag481.xml"/><Relationship Id="rId7" Type="http://schemas.openxmlformats.org/officeDocument/2006/relationships/tags" Target="../tags/tag485.xml"/><Relationship Id="rId12" Type="http://schemas.openxmlformats.org/officeDocument/2006/relationships/tags" Target="../tags/tag490.xml"/><Relationship Id="rId17" Type="http://schemas.openxmlformats.org/officeDocument/2006/relationships/image" Target="../media/image30.png"/><Relationship Id="rId2" Type="http://schemas.openxmlformats.org/officeDocument/2006/relationships/tags" Target="../tags/tag480.xml"/><Relationship Id="rId16" Type="http://schemas.openxmlformats.org/officeDocument/2006/relationships/hyperlink" Target="https://github.com/lemon-prog123/PKU-EATER" TargetMode="External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11" Type="http://schemas.openxmlformats.org/officeDocument/2006/relationships/tags" Target="../tags/tag489.xml"/><Relationship Id="rId5" Type="http://schemas.openxmlformats.org/officeDocument/2006/relationships/tags" Target="../tags/tag483.xml"/><Relationship Id="rId15" Type="http://schemas.openxmlformats.org/officeDocument/2006/relationships/slideLayout" Target="../slideLayouts/slideLayout31.xml"/><Relationship Id="rId10" Type="http://schemas.openxmlformats.org/officeDocument/2006/relationships/tags" Target="../tags/tag488.xml"/><Relationship Id="rId4" Type="http://schemas.openxmlformats.org/officeDocument/2006/relationships/tags" Target="../tags/tag482.xml"/><Relationship Id="rId9" Type="http://schemas.openxmlformats.org/officeDocument/2006/relationships/tags" Target="../tags/tag487.xml"/><Relationship Id="rId14" Type="http://schemas.openxmlformats.org/officeDocument/2006/relationships/tags" Target="../tags/tag49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00.xml"/><Relationship Id="rId13" Type="http://schemas.openxmlformats.org/officeDocument/2006/relationships/tags" Target="../tags/tag505.xml"/><Relationship Id="rId18" Type="http://schemas.openxmlformats.org/officeDocument/2006/relationships/image" Target="../media/image36.png"/><Relationship Id="rId3" Type="http://schemas.openxmlformats.org/officeDocument/2006/relationships/tags" Target="../tags/tag495.xml"/><Relationship Id="rId7" Type="http://schemas.openxmlformats.org/officeDocument/2006/relationships/tags" Target="../tags/tag499.xml"/><Relationship Id="rId12" Type="http://schemas.openxmlformats.org/officeDocument/2006/relationships/tags" Target="../tags/tag504.xml"/><Relationship Id="rId17" Type="http://schemas.openxmlformats.org/officeDocument/2006/relationships/image" Target="../media/image35.png"/><Relationship Id="rId2" Type="http://schemas.openxmlformats.org/officeDocument/2006/relationships/tags" Target="../tags/tag494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tags" Target="../tags/tag493.xml"/><Relationship Id="rId6" Type="http://schemas.openxmlformats.org/officeDocument/2006/relationships/tags" Target="../tags/tag498.xml"/><Relationship Id="rId11" Type="http://schemas.openxmlformats.org/officeDocument/2006/relationships/tags" Target="../tags/tag503.xml"/><Relationship Id="rId5" Type="http://schemas.openxmlformats.org/officeDocument/2006/relationships/tags" Target="../tags/tag497.xml"/><Relationship Id="rId15" Type="http://schemas.openxmlformats.org/officeDocument/2006/relationships/image" Target="../media/image33.png"/><Relationship Id="rId10" Type="http://schemas.openxmlformats.org/officeDocument/2006/relationships/tags" Target="../tags/tag502.xml"/><Relationship Id="rId19" Type="http://schemas.openxmlformats.org/officeDocument/2006/relationships/image" Target="../media/image37.png"/><Relationship Id="rId4" Type="http://schemas.openxmlformats.org/officeDocument/2006/relationships/tags" Target="../tags/tag496.xml"/><Relationship Id="rId9" Type="http://schemas.openxmlformats.org/officeDocument/2006/relationships/tags" Target="../tags/tag501.xml"/><Relationship Id="rId14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>
          <a:xfrm>
            <a:off x="762006" y="2063396"/>
            <a:ext cx="4826038" cy="1965833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br>
              <a:rPr lang="zh-CN" altLang="en-US" sz="3800" b="1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</a:br>
            <a:r>
              <a:rPr lang="en-US" altLang="zh-CN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 项目介绍</a:t>
            </a:r>
          </a:p>
        </p:txBody>
      </p:sp>
      <p:sp>
        <p:nvSpPr>
          <p:cNvPr id="4" name="副标题 4"/>
          <p:cNvSpPr txBox="1"/>
          <p:nvPr>
            <p:custDataLst>
              <p:tags r:id="rId3"/>
            </p:custDataLst>
          </p:nvPr>
        </p:nvSpPr>
        <p:spPr>
          <a:xfrm>
            <a:off x="955681" y="4605430"/>
            <a:ext cx="4826035" cy="65335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韦锡宇、徐致远、张皓禹、黄佳惠</a:t>
            </a: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         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徐嘉阳、吴苏桓、傅珂琳、马佳媛</a:t>
            </a:r>
          </a:p>
        </p:txBody>
      </p:sp>
      <p:pic>
        <p:nvPicPr>
          <p:cNvPr id="5" name="图片 4" descr="新图标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93185" y="1714500"/>
            <a:ext cx="1241425" cy="1241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>
            <p:custDataLst>
              <p:tags r:id="rId2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11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2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4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6"/>
          <a:srcRect t="1704" b="1704"/>
          <a:stretch>
            <a:fillRect/>
          </a:stretch>
        </p:blipFill>
        <p:spPr>
          <a:xfrm>
            <a:off x="1162019" y="762121"/>
            <a:ext cx="9867963" cy="533375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7440">
                <a:moveTo>
                  <a:pt x="0" y="0"/>
                </a:moveTo>
                <a:lnTo>
                  <a:pt x="14880" y="0"/>
                </a:lnTo>
                <a:lnTo>
                  <a:pt x="148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ight Triangle 13"/>
          <p:cNvSpPr/>
          <p:nvPr>
            <p:custDataLst>
              <p:tags r:id="rId5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直角三角形 3"/>
          <p:cNvSpPr/>
          <p:nvPr>
            <p:custDataLst>
              <p:tags r:id="rId6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6831441" y="3974006"/>
            <a:ext cx="3065322" cy="57732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4" b="1" dirty="0">
                <a:solidFill>
                  <a:schemeClr val="tx1"/>
                </a:solidFill>
              </a:rPr>
              <a:t>智能饮食方案和运动方案推荐</a:t>
            </a:r>
          </a:p>
        </p:txBody>
      </p:sp>
      <p:sp>
        <p:nvSpPr>
          <p:cNvPr id="7" name="椭圆 6"/>
          <p:cNvSpPr/>
          <p:nvPr/>
        </p:nvSpPr>
        <p:spPr>
          <a:xfrm>
            <a:off x="7495535" y="2914873"/>
            <a:ext cx="1713399" cy="54626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4" b="1" dirty="0">
                <a:solidFill>
                  <a:schemeClr val="tx1"/>
                </a:solidFill>
              </a:rPr>
              <a:t>计算运动和饮食需求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557897" y="2764914"/>
            <a:ext cx="1512278" cy="3901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4" b="1" dirty="0">
                <a:solidFill>
                  <a:schemeClr val="tx1"/>
                </a:solidFill>
              </a:rPr>
              <a:t>用户</a:t>
            </a:r>
          </a:p>
        </p:txBody>
      </p:sp>
      <p:cxnSp>
        <p:nvCxnSpPr>
          <p:cNvPr id="3" name="直接箭头连接符 2"/>
          <p:cNvCxnSpPr>
            <a:cxnSpLocks/>
            <a:stCxn id="2" idx="3"/>
            <a:endCxn id="8" idx="2"/>
          </p:cNvCxnSpPr>
          <p:nvPr/>
        </p:nvCxnSpPr>
        <p:spPr>
          <a:xfrm>
            <a:off x="2070176" y="2960010"/>
            <a:ext cx="4810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2551266" y="2686876"/>
            <a:ext cx="1702644" cy="5462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4" dirty="0">
                <a:solidFill>
                  <a:schemeClr val="tx1"/>
                </a:solidFill>
              </a:rPr>
              <a:t>注册</a:t>
            </a:r>
          </a:p>
        </p:txBody>
      </p:sp>
      <p:sp>
        <p:nvSpPr>
          <p:cNvPr id="10" name="椭圆 9"/>
          <p:cNvSpPr/>
          <p:nvPr/>
        </p:nvSpPr>
        <p:spPr>
          <a:xfrm>
            <a:off x="4665899" y="2686876"/>
            <a:ext cx="1702644" cy="546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4" dirty="0">
                <a:solidFill>
                  <a:schemeClr val="tx1"/>
                </a:solidFill>
              </a:rPr>
              <a:t>输入基本参数（身高、体重、忌口）统计</a:t>
            </a:r>
          </a:p>
        </p:txBody>
      </p:sp>
      <p:cxnSp>
        <p:nvCxnSpPr>
          <p:cNvPr id="11" name="直接箭头连接符 10"/>
          <p:cNvCxnSpPr>
            <a:cxnSpLocks/>
            <a:stCxn id="8" idx="6"/>
            <a:endCxn id="10" idx="2"/>
          </p:cNvCxnSpPr>
          <p:nvPr/>
        </p:nvCxnSpPr>
        <p:spPr>
          <a:xfrm>
            <a:off x="4253911" y="2960010"/>
            <a:ext cx="4119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7484780" y="1903423"/>
            <a:ext cx="1713399" cy="53211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4" b="1" dirty="0">
                <a:solidFill>
                  <a:schemeClr val="tx1"/>
                </a:solidFill>
              </a:rPr>
              <a:t>后端数据库储存相关信息</a:t>
            </a:r>
          </a:p>
        </p:txBody>
      </p:sp>
      <p:cxnSp>
        <p:nvCxnSpPr>
          <p:cNvPr id="33" name="直接箭头连接符 32"/>
          <p:cNvCxnSpPr>
            <a:stCxn id="28" idx="4"/>
            <a:endCxn id="7" idx="0"/>
          </p:cNvCxnSpPr>
          <p:nvPr/>
        </p:nvCxnSpPr>
        <p:spPr>
          <a:xfrm>
            <a:off x="8341480" y="2435538"/>
            <a:ext cx="10755" cy="479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10271340" y="3522475"/>
            <a:ext cx="1512278" cy="3901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4" b="1" dirty="0">
                <a:solidFill>
                  <a:schemeClr val="tx1"/>
                </a:solidFill>
              </a:rPr>
              <a:t>管理员</a:t>
            </a:r>
          </a:p>
        </p:txBody>
      </p:sp>
      <p:cxnSp>
        <p:nvCxnSpPr>
          <p:cNvPr id="39" name="直接箭头连接符 38"/>
          <p:cNvCxnSpPr>
            <a:stCxn id="38" idx="1"/>
            <a:endCxn id="28" idx="6"/>
          </p:cNvCxnSpPr>
          <p:nvPr/>
        </p:nvCxnSpPr>
        <p:spPr>
          <a:xfrm flipH="1" flipV="1">
            <a:off x="9198178" y="2169481"/>
            <a:ext cx="1073161" cy="15480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cxnSpLocks/>
            <a:stCxn id="10" idx="6"/>
            <a:endCxn id="28" idx="2"/>
          </p:cNvCxnSpPr>
          <p:nvPr/>
        </p:nvCxnSpPr>
        <p:spPr>
          <a:xfrm flipV="1">
            <a:off x="6368544" y="2169481"/>
            <a:ext cx="1116237" cy="790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4656150" y="3989535"/>
            <a:ext cx="1722143" cy="5462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4" b="1" dirty="0">
                <a:solidFill>
                  <a:schemeClr val="tx1"/>
                </a:solidFill>
              </a:rPr>
              <a:t>运动和饮食日程统计</a:t>
            </a:r>
          </a:p>
        </p:txBody>
      </p:sp>
      <p:cxnSp>
        <p:nvCxnSpPr>
          <p:cNvPr id="46" name="直接箭头连接符 45"/>
          <p:cNvCxnSpPr>
            <a:stCxn id="10" idx="4"/>
            <a:endCxn id="45" idx="0"/>
          </p:cNvCxnSpPr>
          <p:nvPr/>
        </p:nvCxnSpPr>
        <p:spPr>
          <a:xfrm>
            <a:off x="5517221" y="3233143"/>
            <a:ext cx="0" cy="756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7384194" y="5091328"/>
            <a:ext cx="1959817" cy="8236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4" b="1" dirty="0">
                <a:solidFill>
                  <a:schemeClr val="tx1"/>
                </a:solidFill>
              </a:rPr>
              <a:t>社区功能推荐（关注饮食分享和运动方享）</a:t>
            </a:r>
          </a:p>
          <a:p>
            <a:pPr algn="ctr"/>
            <a:endParaRPr lang="zh-CN" altLang="en-US" sz="1054" b="1" dirty="0">
              <a:solidFill>
                <a:schemeClr val="tx1"/>
              </a:solidFill>
            </a:endParaRPr>
          </a:p>
        </p:txBody>
      </p:sp>
      <p:cxnSp>
        <p:nvCxnSpPr>
          <p:cNvPr id="65" name="直接箭头连接符 64"/>
          <p:cNvCxnSpPr>
            <a:cxnSpLocks/>
            <a:stCxn id="5" idx="4"/>
            <a:endCxn id="62" idx="0"/>
          </p:cNvCxnSpPr>
          <p:nvPr/>
        </p:nvCxnSpPr>
        <p:spPr>
          <a:xfrm>
            <a:off x="8364102" y="4551328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38" idx="1"/>
            <a:endCxn id="62" idx="6"/>
          </p:cNvCxnSpPr>
          <p:nvPr/>
        </p:nvCxnSpPr>
        <p:spPr>
          <a:xfrm flipH="1">
            <a:off x="9344012" y="3717571"/>
            <a:ext cx="927328" cy="1785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918479" y="502665"/>
            <a:ext cx="7033488" cy="590664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3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2"/>
            <p:cNvSpPr/>
            <p:nvPr>
              <p:custDataLst>
                <p:tags r:id="rId4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4" name="半闭框 4"/>
            <p:cNvSpPr/>
            <p:nvPr>
              <p:custDataLst>
                <p:tags r:id="rId5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6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7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1704120" y="502666"/>
            <a:ext cx="2196987" cy="54142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54185" tIns="27239" rIns="54185" bIns="27239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53"/>
              </a:spcBef>
              <a:buSzPct val="100000"/>
            </a:pPr>
            <a:r>
              <a:rPr lang="en-US" altLang="zh-CN" sz="3161" spc="327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Use Case</a:t>
            </a: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972D4976-7339-9DCB-3518-924AB4066CEA}"/>
              </a:ext>
            </a:extLst>
          </p:cNvPr>
          <p:cNvCxnSpPr>
            <a:cxnSpLocks/>
            <a:stCxn id="45" idx="6"/>
            <a:endCxn id="5" idx="2"/>
          </p:cNvCxnSpPr>
          <p:nvPr/>
        </p:nvCxnSpPr>
        <p:spPr>
          <a:xfrm flipV="1">
            <a:off x="6378292" y="4262667"/>
            <a:ext cx="45314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F49F51C5-B0F2-E77C-C6FF-70AF54B48CFB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>
            <a:off x="8352234" y="3461137"/>
            <a:ext cx="11868" cy="512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2"/>
          <p:cNvSpPr txBox="1"/>
          <p:nvPr>
            <p:custDataLst>
              <p:tags r:id="rId2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功能展示页面</a:t>
            </a:r>
          </a:p>
        </p:txBody>
      </p:sp>
      <p:sp>
        <p:nvSpPr>
          <p:cNvPr id="22" name="Title 6"/>
          <p:cNvSpPr txBox="1"/>
          <p:nvPr>
            <p:custDataLst>
              <p:tags r:id="rId3"/>
            </p:custDataLst>
          </p:nvPr>
        </p:nvSpPr>
        <p:spPr>
          <a:xfrm>
            <a:off x="609600" y="1828815"/>
            <a:ext cx="3867175" cy="4267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运动和饮食需求统计</a:t>
            </a: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社区功能推荐（关注饮食分享和运动方享）</a:t>
            </a: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智能饮食方案和运动方案推荐</a:t>
            </a: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运动和饮食日程统计</a:t>
            </a:r>
          </a:p>
        </p:txBody>
      </p:sp>
      <p:pic>
        <p:nvPicPr>
          <p:cNvPr id="131" name="PA-图片 3" descr="C:\Users\2GGTFQ2\Desktop\tuwen(1)\图片\169\scooter-10-a.jpgscooter-10-a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rcRect t="11204" b="11204"/>
          <a:stretch>
            <a:fillRect/>
          </a:stretch>
        </p:blipFill>
        <p:spPr>
          <a:xfrm>
            <a:off x="5291787" y="-14652155"/>
            <a:ext cx="6519212" cy="3667291"/>
          </a:xfrm>
          <a:prstGeom prst="rect">
            <a:avLst/>
          </a:prstGeom>
        </p:spPr>
      </p:pic>
      <p:pic>
        <p:nvPicPr>
          <p:cNvPr id="132" name="PA-图片 4" descr="C:\Users\2GGTFQ2\Desktop\tuwen(1)\图片\169\scooter-11-1442.jpgscooter-11-14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rcRect t="37209" b="37209"/>
          <a:stretch>
            <a:fillRect/>
          </a:stretch>
        </p:blipFill>
        <p:spPr>
          <a:xfrm>
            <a:off x="5291787" y="-10591439"/>
            <a:ext cx="6515937" cy="3667291"/>
          </a:xfrm>
          <a:prstGeom prst="rect">
            <a:avLst/>
          </a:prstGeom>
        </p:spPr>
      </p:pic>
      <p:pic>
        <p:nvPicPr>
          <p:cNvPr id="133" name="PA-图片 6" descr="C:\Users\2GGTFQ2\Desktop\tuwen(1)\图片\169\scooter-10-c.jpgscooter-10-c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rcRect t="37217" b="37217"/>
          <a:stretch>
            <a:fillRect/>
          </a:stretch>
        </p:blipFill>
        <p:spPr>
          <a:xfrm>
            <a:off x="5291787" y="-6530722"/>
            <a:ext cx="6520114" cy="3667291"/>
          </a:xfrm>
          <a:prstGeom prst="rect">
            <a:avLst/>
          </a:prstGeom>
        </p:spPr>
      </p:pic>
      <p:pic>
        <p:nvPicPr>
          <p:cNvPr id="134" name="PA-图片 3" descr="C:\Users\2GGTFQ2\Desktop\tuwen(1)\图片\169\scooter-10-a.jpgscooter-10-a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rcRect t="37215" b="37215"/>
          <a:stretch>
            <a:fillRect/>
          </a:stretch>
        </p:blipFill>
        <p:spPr>
          <a:xfrm>
            <a:off x="5291787" y="-2470006"/>
            <a:ext cx="6519211" cy="3667291"/>
          </a:xfrm>
          <a:prstGeom prst="rect">
            <a:avLst/>
          </a:prstGeom>
        </p:spPr>
      </p:pic>
      <p:pic>
        <p:nvPicPr>
          <p:cNvPr id="135" name="PA-图片 3" descr="C:\Users\2GGTFQ2\Desktop\tuwen(1)\图片\169\scooter-10-a.jpgscooter-10-a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rcRect l="8447" r="8447"/>
          <a:stretch>
            <a:fillRect/>
          </a:stretch>
        </p:blipFill>
        <p:spPr>
          <a:xfrm>
            <a:off x="5290781" y="1590710"/>
            <a:ext cx="6517219" cy="3666170"/>
          </a:xfrm>
          <a:prstGeom prst="rect">
            <a:avLst/>
          </a:prstGeom>
        </p:spPr>
      </p:pic>
      <p:pic>
        <p:nvPicPr>
          <p:cNvPr id="136" name="PA-图片 3" descr="C:\Users\2GGTFQ2\Desktop\tuwen(1)\图片\169\scooter-10-a.jpgscooter-10-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/>
          <a:srcRect t="12498" b="12498"/>
          <a:stretch>
            <a:fillRect/>
          </a:stretch>
        </p:blipFill>
        <p:spPr>
          <a:xfrm>
            <a:off x="5292041" y="5661836"/>
            <a:ext cx="6517219" cy="3666170"/>
          </a:xfrm>
          <a:prstGeom prst="rect">
            <a:avLst/>
          </a:prstGeom>
        </p:spPr>
      </p:pic>
      <p:pic>
        <p:nvPicPr>
          <p:cNvPr id="137" name="PA-图片 3" descr="C:\Users\2GGTFQ2\Desktop\tuwen(1)\图片\169\scooter-10-a.jpgscooter-10-a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rcRect t="37215" b="37215"/>
          <a:stretch>
            <a:fillRect/>
          </a:stretch>
        </p:blipFill>
        <p:spPr>
          <a:xfrm>
            <a:off x="5291787" y="9732963"/>
            <a:ext cx="6519212" cy="3667291"/>
          </a:xfrm>
          <a:prstGeom prst="rect">
            <a:avLst/>
          </a:prstGeom>
        </p:spPr>
      </p:pic>
      <p:pic>
        <p:nvPicPr>
          <p:cNvPr id="138" name="PA-图片 3" descr="C:\Users\2GGTFQ2\Desktop\tuwen(1)\图片\169\scooter-10-a.jpgscooter-10-a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/>
          <a:srcRect t="37215" b="37215"/>
          <a:stretch>
            <a:fillRect/>
          </a:stretch>
        </p:blipFill>
        <p:spPr>
          <a:xfrm>
            <a:off x="5291787" y="13805210"/>
            <a:ext cx="6519212" cy="366729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8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2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5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4.14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5"/>
                                          </p:val>
                                        </p:tav>
                                        <p:tav tm="60000">
                                          <p:val>
                                            <p:fltVal val="-0.53475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7BAC2-51FA-E359-F5A3-FBA67BE1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技术选型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4E6B54-7675-2C96-4C9F-C27AF1FED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0" y="2009820"/>
            <a:ext cx="2471638" cy="400085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3870FF-49F7-E88A-D160-E1E0A61605B8}"/>
              </a:ext>
            </a:extLst>
          </p:cNvPr>
          <p:cNvSpPr txBox="1"/>
          <p:nvPr/>
        </p:nvSpPr>
        <p:spPr>
          <a:xfrm>
            <a:off x="4199139" y="2760956"/>
            <a:ext cx="5743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日程管理开源项目 </a:t>
            </a:r>
            <a:r>
              <a:rPr lang="en-US" altLang="zh-CN" dirty="0" err="1"/>
              <a:t>TickTo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https://github.com/Budding0828/TickTo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2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2"/>
          <p:cNvSpPr txBox="1"/>
          <p:nvPr>
            <p:custDataLst>
              <p:tags r:id="rId3"/>
            </p:custDataLst>
          </p:nvPr>
        </p:nvSpPr>
        <p:spPr>
          <a:xfrm>
            <a:off x="457204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数据库信息导览图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/>
          <a:srcRect t="839" b="839"/>
          <a:stretch>
            <a:fillRect/>
          </a:stretch>
        </p:blipFill>
        <p:spPr>
          <a:xfrm>
            <a:off x="385445" y="911860"/>
            <a:ext cx="10633075" cy="5410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0" h="6960">
                <a:moveTo>
                  <a:pt x="0" y="0"/>
                </a:moveTo>
                <a:lnTo>
                  <a:pt x="13680" y="0"/>
                </a:lnTo>
                <a:lnTo>
                  <a:pt x="1368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1"/>
                </a:solidFill>
              </a:rPr>
              <a:t>部分后端管理功能实现</a:t>
            </a:r>
          </a:p>
        </p:txBody>
      </p:sp>
      <p:sp>
        <p:nvSpPr>
          <p:cNvPr id="3" name="内容占位符 2" descr="7b0a202020202262756c6c6574223a20227b5c2263617465676f727949645c223a31303030367d220a7d0a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>
              <a:buBlip>
                <a:blip r:embed="rId8"/>
              </a:buBlip>
            </a:pPr>
            <a:r>
              <a:rPr lang="zh-CN">
                <a:solidFill>
                  <a:schemeClr val="dk1"/>
                </a:solidFill>
              </a:rPr>
              <a:t>使用工具：</a:t>
            </a:r>
            <a:r>
              <a:rPr lang="en-US" altLang="zh-CN">
                <a:solidFill>
                  <a:schemeClr val="dk1"/>
                </a:solidFill>
              </a:rPr>
              <a:t>MySQL</a:t>
            </a:r>
            <a:r>
              <a:rPr lang="zh-CN" altLang="en-US">
                <a:solidFill>
                  <a:schemeClr val="dk1"/>
                </a:solidFill>
              </a:rPr>
              <a:t>、</a:t>
            </a:r>
            <a:r>
              <a:rPr lang="en-US" altLang="zh-CN">
                <a:solidFill>
                  <a:schemeClr val="dk1"/>
                </a:solidFill>
              </a:rPr>
              <a:t>Mybatis</a:t>
            </a:r>
            <a:endParaRPr lang="zh-CN" altLang="en-US">
              <a:solidFill>
                <a:schemeClr val="dk1"/>
              </a:solidFill>
            </a:endParaRPr>
          </a:p>
          <a:p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</a:p>
          <a:p>
            <a:r>
              <a:rPr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用户登录、注册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及信息管理</a:t>
            </a:r>
          </a:p>
          <a:p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8200" y="3592195"/>
            <a:ext cx="4745990" cy="20847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933575" y="5819140"/>
            <a:ext cx="2355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数据库表结构示例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98515" y="2971165"/>
            <a:ext cx="6293485" cy="3206115"/>
          </a:xfrm>
          <a:prstGeom prst="rect">
            <a:avLst/>
          </a:prstGeom>
        </p:spPr>
      </p:pic>
      <p:sp>
        <p:nvSpPr>
          <p:cNvPr id="7" name="文本框 6" descr="7b0a202020202262756c6c6574223a20227b5c2263617465676f727949645c223a31303030367d220a7d0a"/>
          <p:cNvSpPr txBox="1"/>
          <p:nvPr>
            <p:custDataLst>
              <p:tags r:id="rId5"/>
            </p:custDataLst>
          </p:nvPr>
        </p:nvSpPr>
        <p:spPr>
          <a:xfrm>
            <a:off x="6186170" y="1818005"/>
            <a:ext cx="465137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Blip>
                <a:blip r:embed="rId11"/>
              </a:buBlip>
            </a:pPr>
            <a:r>
              <a:rPr lang="en-US" altLang="zh-CN" sz="2800">
                <a:solidFill>
                  <a:schemeClr val="dk1"/>
                </a:solidFill>
              </a:rPr>
              <a:t> </a:t>
            </a:r>
            <a:r>
              <a:rPr lang="zh-CN" altLang="en-US" sz="2800">
                <a:solidFill>
                  <a:schemeClr val="dk1"/>
                </a:solidFill>
              </a:rPr>
              <a:t>实现方式：爬虫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食堂就餐指数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7853680" y="6069965"/>
            <a:ext cx="2251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信息门户用餐指数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5334043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382067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6"/>
            </p:custDataLst>
          </p:nvPr>
        </p:nvSpPr>
        <p:spPr>
          <a:xfrm>
            <a:off x="1066711" y="2438285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后端社区相关</a:t>
            </a: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5638852" y="1981080"/>
            <a:ext cx="2133600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8813559" y="1981080"/>
            <a:ext cx="1880235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F6CA4C-8B8B-3CC3-55D4-D8C5A6DA8B99}"/>
              </a:ext>
            </a:extLst>
          </p:cNvPr>
          <p:cNvSpPr txBox="1"/>
          <p:nvPr/>
        </p:nvSpPr>
        <p:spPr>
          <a:xfrm>
            <a:off x="568170" y="568171"/>
            <a:ext cx="4651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12"/>
              </a:rPr>
              <a:t>https://github.com/Coding/Coding-Android</a:t>
            </a:r>
            <a:endParaRPr lang="en-US" altLang="zh-CN" dirty="0"/>
          </a:p>
          <a:p>
            <a:r>
              <a:rPr lang="zh-CN" altLang="en-US" b="1" dirty="0"/>
              <a:t>评论区和输入框的库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495745-3E38-E57B-E51F-0060233D9C07}"/>
              </a:ext>
            </a:extLst>
          </p:cNvPr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第一次课程实践展示">
            <a:hlinkClick r:id="" action="ppaction://media"/>
            <a:extLst>
              <a:ext uri="{FF2B5EF4-FFF2-40B4-BE49-F238E27FC236}">
                <a16:creationId xmlns:a16="http://schemas.microsoft.com/office/drawing/2014/main" id="{07905D24-4AA1-45D2-296C-ABB134AE9A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760" y="150921"/>
            <a:ext cx="11126680" cy="62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后端展示">
            <a:hlinkClick r:id="" action="ppaction://media"/>
            <a:extLst>
              <a:ext uri="{FF2B5EF4-FFF2-40B4-BE49-F238E27FC236}">
                <a16:creationId xmlns:a16="http://schemas.microsoft.com/office/drawing/2014/main" id="{52D32D51-08FA-2F89-2658-3F40E9C2CF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120" y="612560"/>
            <a:ext cx="9695166" cy="54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6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 noChangeArrowheads="1"/>
          </p:cNvSpPr>
          <p:nvPr>
            <p:ph type="title" idx="3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dirty="0">
                <a:solidFill>
                  <a:schemeClr val="dk1"/>
                </a:solidFill>
                <a:sym typeface="+mn-ea"/>
              </a:rPr>
              <a:t>Thank you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833" fill="hold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(1+0.4*sin(2.5*pi*$)*(1-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5*#ppt_h+0.5*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^2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#ppt_h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"/>
          <p:cNvSpPr/>
          <p:nvPr>
            <p:custDataLst>
              <p:tags r:id="rId2"/>
            </p:custDataLst>
          </p:nvPr>
        </p:nvSpPr>
        <p:spPr>
          <a:xfrm>
            <a:off x="6248400" y="609600"/>
            <a:ext cx="5334635" cy="5638800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noFill/>
          </a:ln>
          <a:effectLst>
            <a:outerShdw blurRad="127000" dist="88900" dir="2154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Freeform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6703748" y="934720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 rot="10800000">
            <a:off x="10363283" y="5181641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0"/>
          <a:srcRect l="516" r="516"/>
          <a:stretch>
            <a:fillRect/>
          </a:stretch>
        </p:blipFill>
        <p:spPr>
          <a:xfrm>
            <a:off x="609605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 l="516" r="516"/>
          <a:stretch>
            <a:fillRect/>
          </a:stretch>
        </p:blipFill>
        <p:spPr>
          <a:xfrm>
            <a:off x="3505228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2"/>
          <a:srcRect t="1605" b="1605"/>
          <a:stretch>
            <a:fillRect/>
          </a:stretch>
        </p:blipFill>
        <p:spPr>
          <a:xfrm>
            <a:off x="609605" y="2609855"/>
            <a:ext cx="5638838" cy="36385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80" h="4080">
                <a:moveTo>
                  <a:pt x="0" y="0"/>
                </a:moveTo>
                <a:lnTo>
                  <a:pt x="8880" y="0"/>
                </a:lnTo>
                <a:lnTo>
                  <a:pt x="888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Title 6"/>
          <p:cNvSpPr txBox="1"/>
          <p:nvPr>
            <p:custDataLst>
              <p:tags r:id="rId8"/>
            </p:custDataLst>
          </p:nvPr>
        </p:nvSpPr>
        <p:spPr>
          <a:xfrm>
            <a:off x="6703695" y="1911350"/>
            <a:ext cx="4116705" cy="3035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每一天，当面对“吃什么，去哪吃”的“灵魂拷问”时，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相信每一个北大人都会给出不一样的答案，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最爱的食堂，最中意的菜品和味道，都是北大生活必不可少的部分。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剪去对角 11">
            <a:extLst>
              <a:ext uri="{FF2B5EF4-FFF2-40B4-BE49-F238E27FC236}">
                <a16:creationId xmlns:a16="http://schemas.microsoft.com/office/drawing/2014/main" id="{C6EA1992-F07A-8903-A7E1-F842FD5AC4EC}"/>
              </a:ext>
            </a:extLst>
          </p:cNvPr>
          <p:cNvSpPr/>
          <p:nvPr/>
        </p:nvSpPr>
        <p:spPr>
          <a:xfrm>
            <a:off x="0" y="4057095"/>
            <a:ext cx="6812132" cy="2712128"/>
          </a:xfrm>
          <a:prstGeom prst="snip2Diag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6C88512-9A38-2330-D5B2-133DED454EBD}"/>
              </a:ext>
            </a:extLst>
          </p:cNvPr>
          <p:cNvSpPr/>
          <p:nvPr/>
        </p:nvSpPr>
        <p:spPr>
          <a:xfrm>
            <a:off x="5545585" y="88778"/>
            <a:ext cx="5717220" cy="185198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42CDE52-7E93-1B70-E793-2625B08208CD}"/>
              </a:ext>
            </a:extLst>
          </p:cNvPr>
          <p:cNvGrpSpPr/>
          <p:nvPr/>
        </p:nvGrpSpPr>
        <p:grpSpPr>
          <a:xfrm>
            <a:off x="97654" y="133165"/>
            <a:ext cx="5282214" cy="3622089"/>
            <a:chOff x="177553" y="248575"/>
            <a:chExt cx="5282214" cy="362208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8D5F3C9-77B4-E391-7D57-AFB2D86C7B4F}"/>
                </a:ext>
              </a:extLst>
            </p:cNvPr>
            <p:cNvSpPr/>
            <p:nvPr/>
          </p:nvSpPr>
          <p:spPr>
            <a:xfrm>
              <a:off x="177553" y="248575"/>
              <a:ext cx="5282214" cy="3622089"/>
            </a:xfrm>
            <a:prstGeom prst="rect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20B8364-0573-2F8F-DB92-F2D3D3AF9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67" y="501403"/>
              <a:ext cx="4762500" cy="3105150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70048A8-5B5E-BBE4-1C91-98E56FB04C04}"/>
              </a:ext>
            </a:extLst>
          </p:cNvPr>
          <p:cNvSpPr txBox="1"/>
          <p:nvPr/>
        </p:nvSpPr>
        <p:spPr>
          <a:xfrm>
            <a:off x="5711302" y="186431"/>
            <a:ext cx="5551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在后疫情时代，大健康已然成为当下热点话题之一，</a:t>
            </a:r>
            <a:r>
              <a:rPr lang="zh-CN" altLang="en-US" i="0" dirty="0">
                <a:solidFill>
                  <a:srgbClr val="19191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中国消费者对自身健康的关注度上升到了新的高度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，健康消费也正在逐步渗透到生活当中更多的领域里。</a:t>
            </a:r>
            <a:endParaRPr lang="en-US" altLang="zh-CN" b="0" i="0" dirty="0">
              <a:solidFill>
                <a:srgbClr val="191919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19191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i="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研究机构预计家用食品和医药保健品行业将迎来消费旺盛期。</a:t>
            </a:r>
            <a:endParaRPr lang="zh-CN" altLang="en-US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C294E6-3136-536D-B963-CFF8DE01AEF6}"/>
              </a:ext>
            </a:extLst>
          </p:cNvPr>
          <p:cNvSpPr txBox="1"/>
          <p:nvPr/>
        </p:nvSpPr>
        <p:spPr>
          <a:xfrm>
            <a:off x="529701" y="4180344"/>
            <a:ext cx="5885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中国家用食品在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年的消费支出总额为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7330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万亿人民币，较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年增长率为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13.1%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，占消费支出总额（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41.589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万亿元人民币）的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17.6%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。新冠疫情爆发后，消费价格指数（食品价格指数为</a:t>
            </a:r>
            <a:r>
              <a:rPr lang="en-US" altLang="zh-CN" b="1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10.6%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，非食品价格指数为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0.4%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）不断上升。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52%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的年龄在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18-24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岁的中国城市消费者认为“我宁愿少吃喜欢的零食，也不要吃健康但不好吃的零食”</a:t>
            </a:r>
            <a:endParaRPr lang="zh-CN" altLang="en-US" b="1" dirty="0"/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7ED4181B-65D6-E20F-2859-8F91DF1D5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158395"/>
              </p:ext>
            </p:extLst>
          </p:nvPr>
        </p:nvGraphicFramePr>
        <p:xfrm>
          <a:off x="8096434" y="4762869"/>
          <a:ext cx="3971278" cy="2081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814DC275-DD10-F5AF-3748-BE3E9E1D2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445274"/>
              </p:ext>
            </p:extLst>
          </p:nvPr>
        </p:nvGraphicFramePr>
        <p:xfrm>
          <a:off x="8131946" y="2105405"/>
          <a:ext cx="3971278" cy="2647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32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13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15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6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产品简介</a:t>
            </a:r>
          </a:p>
        </p:txBody>
      </p:sp>
      <p:sp>
        <p:nvSpPr>
          <p:cNvPr id="17" name="Title 6"/>
          <p:cNvSpPr txBox="1"/>
          <p:nvPr>
            <p:custDataLst>
              <p:tags r:id="rId8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</a:p>
        </p:txBody>
      </p:sp>
      <p:grpSp>
        <p:nvGrpSpPr>
          <p:cNvPr id="16" name="组合 15"/>
          <p:cNvGrpSpPr/>
          <p:nvPr>
            <p:custDataLst>
              <p:tags r:id="rId9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: 形状 11"/>
          <p:cNvSpPr/>
          <p:nvPr>
            <p:custDataLst>
              <p:tags r:id="rId3"/>
            </p:custDataLst>
          </p:nvPr>
        </p:nvSpPr>
        <p:spPr>
          <a:xfrm>
            <a:off x="707390" y="-12700"/>
            <a:ext cx="11163300" cy="6858000"/>
          </a:xfrm>
          <a:custGeom>
            <a:avLst/>
            <a:gdLst>
              <a:gd name="connsiteX0" fmla="*/ 1391964 w 11162996"/>
              <a:gd name="connsiteY0" fmla="*/ 0 h 6841459"/>
              <a:gd name="connsiteX1" fmla="*/ 9771032 w 11162996"/>
              <a:gd name="connsiteY1" fmla="*/ 0 h 6841459"/>
              <a:gd name="connsiteX2" fmla="*/ 9888453 w 11162996"/>
              <a:gd name="connsiteY2" fmla="*/ 135555 h 6841459"/>
              <a:gd name="connsiteX3" fmla="*/ 11162996 w 11162996"/>
              <a:gd name="connsiteY3" fmla="*/ 3685906 h 6841459"/>
              <a:gd name="connsiteX4" fmla="*/ 10209764 w 11162996"/>
              <a:gd name="connsiteY4" fmla="*/ 6806575 h 6841459"/>
              <a:gd name="connsiteX5" fmla="*/ 10184957 w 11162996"/>
              <a:gd name="connsiteY5" fmla="*/ 6841459 h 6841459"/>
              <a:gd name="connsiteX6" fmla="*/ 978039 w 11162996"/>
              <a:gd name="connsiteY6" fmla="*/ 6841459 h 6841459"/>
              <a:gd name="connsiteX7" fmla="*/ 953232 w 11162996"/>
              <a:gd name="connsiteY7" fmla="*/ 6806575 h 6841459"/>
              <a:gd name="connsiteX8" fmla="*/ 0 w 11162996"/>
              <a:gd name="connsiteY8" fmla="*/ 3685906 h 6841459"/>
              <a:gd name="connsiteX9" fmla="*/ 1274543 w 11162996"/>
              <a:gd name="connsiteY9" fmla="*/ 135555 h 68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62996" h="6841459">
                <a:moveTo>
                  <a:pt x="1391964" y="0"/>
                </a:moveTo>
                <a:lnTo>
                  <a:pt x="9771032" y="0"/>
                </a:lnTo>
                <a:lnTo>
                  <a:pt x="9888453" y="135555"/>
                </a:lnTo>
                <a:cubicBezTo>
                  <a:pt x="10684687" y="1100367"/>
                  <a:pt x="11162996" y="2337279"/>
                  <a:pt x="11162996" y="3685906"/>
                </a:cubicBezTo>
                <a:cubicBezTo>
                  <a:pt x="11162996" y="4841872"/>
                  <a:pt x="10811585" y="5915762"/>
                  <a:pt x="10209764" y="6806575"/>
                </a:cubicBezTo>
                <a:lnTo>
                  <a:pt x="10184957" y="6841459"/>
                </a:lnTo>
                <a:lnTo>
                  <a:pt x="978039" y="6841459"/>
                </a:lnTo>
                <a:lnTo>
                  <a:pt x="953232" y="6806575"/>
                </a:lnTo>
                <a:cubicBezTo>
                  <a:pt x="351411" y="5915762"/>
                  <a:pt x="0" y="4841872"/>
                  <a:pt x="0" y="3685906"/>
                </a:cubicBezTo>
                <a:cubicBezTo>
                  <a:pt x="0" y="2337279"/>
                  <a:pt x="478309" y="1100367"/>
                  <a:pt x="1274543" y="13555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椭圆 31"/>
          <p:cNvSpPr/>
          <p:nvPr>
            <p:custDataLst>
              <p:tags r:id="rId4"/>
            </p:custDataLst>
          </p:nvPr>
        </p:nvSpPr>
        <p:spPr>
          <a:xfrm>
            <a:off x="1096010" y="818515"/>
            <a:ext cx="776605" cy="77724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椭圆 32"/>
          <p:cNvSpPr/>
          <p:nvPr>
            <p:custDataLst>
              <p:tags r:id="rId5"/>
            </p:custDataLst>
          </p:nvPr>
        </p:nvSpPr>
        <p:spPr>
          <a:xfrm>
            <a:off x="1340485" y="944245"/>
            <a:ext cx="776605" cy="7772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>
            <p:custDataLst>
              <p:tags r:id="rId6"/>
            </p:custDataLst>
          </p:nvPr>
        </p:nvSpPr>
        <p:spPr>
          <a:xfrm>
            <a:off x="1508125" y="5896610"/>
            <a:ext cx="765175" cy="76517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1"/>
          <p:cNvGrpSpPr/>
          <p:nvPr>
            <p:custDataLst>
              <p:tags r:id="rId7"/>
            </p:custDataLst>
          </p:nvPr>
        </p:nvGrpSpPr>
        <p:grpSpPr>
          <a:xfrm>
            <a:off x="10013950" y="4904105"/>
            <a:ext cx="1777365" cy="1687830"/>
            <a:chOff x="14021" y="6063"/>
            <a:chExt cx="4548" cy="4318"/>
          </a:xfrm>
        </p:grpSpPr>
        <p:sp>
          <p:nvSpPr>
            <p:cNvPr id="5" name="椭圆 2"/>
            <p:cNvSpPr/>
            <p:nvPr>
              <p:custDataLst>
                <p:tags r:id="rId11"/>
              </p:custDataLst>
            </p:nvPr>
          </p:nvSpPr>
          <p:spPr>
            <a:xfrm>
              <a:off x="14999" y="6811"/>
              <a:ext cx="3571" cy="357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椭圆 3"/>
            <p:cNvSpPr/>
            <p:nvPr>
              <p:custDataLst>
                <p:tags r:id="rId12"/>
              </p:custDataLst>
            </p:nvPr>
          </p:nvSpPr>
          <p:spPr>
            <a:xfrm>
              <a:off x="14021" y="6063"/>
              <a:ext cx="2650" cy="265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8"/>
            </p:custDataLst>
          </p:nvPr>
        </p:nvSpPr>
        <p:spPr>
          <a:xfrm>
            <a:off x="2690368" y="2449171"/>
            <a:ext cx="68112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4"/>
          <p:cNvSpPr txBox="1"/>
          <p:nvPr>
            <p:custDataLst>
              <p:tags r:id="rId9"/>
            </p:custDataLst>
          </p:nvPr>
        </p:nvSpPr>
        <p:spPr>
          <a:xfrm>
            <a:off x="1523968" y="1066785"/>
            <a:ext cx="9144064" cy="112395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spc="44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总体框架图</a:t>
            </a:r>
          </a:p>
        </p:txBody>
      </p:sp>
      <p:pic>
        <p:nvPicPr>
          <p:cNvPr id="8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4"/>
          <a:srcRect l="351" r="351"/>
          <a:stretch>
            <a:fillRect/>
          </a:stretch>
        </p:blipFill>
        <p:spPr>
          <a:xfrm>
            <a:off x="1523969" y="2800352"/>
            <a:ext cx="9144063" cy="2990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0" h="4080">
                <a:moveTo>
                  <a:pt x="0" y="0"/>
                </a:moveTo>
                <a:lnTo>
                  <a:pt x="14400" y="0"/>
                </a:lnTo>
                <a:lnTo>
                  <a:pt x="1440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50" y="882015"/>
            <a:ext cx="10515600" cy="922020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 </a:t>
            </a:r>
            <a:r>
              <a:rPr sz="60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，</a:t>
            </a:r>
            <a:br>
              <a:rPr lang="zh-CN" altLang="en-US">
                <a:solidFill>
                  <a:schemeClr val="accent1"/>
                </a:solidFill>
                <a:sym typeface="+mn-ea"/>
              </a:rPr>
            </a:br>
            <a:r>
              <a:rPr lang="en-US" altLang="zh-CN">
                <a:solidFill>
                  <a:schemeClr val="accent1"/>
                </a:solidFill>
                <a:sym typeface="+mn-ea"/>
              </a:rPr>
              <a:t>			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你可以：</a:t>
            </a:r>
            <a:br>
              <a:rPr lang="zh-CN" altLang="en-US">
                <a:solidFill>
                  <a:schemeClr val="accent1"/>
                </a:solidFill>
              </a:rPr>
            </a:b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06400" y="1707515"/>
            <a:ext cx="11412220" cy="46634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  <a:p>
            <a:pPr lvl="2"/>
            <a:r>
              <a:rPr lang="en-US" altLang="zh-CN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get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个性化健康食谱推荐</a:t>
            </a: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掌握一线全面的美食信息</a:t>
            </a: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记录每日卡路里指数</a:t>
            </a: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  <a:sym typeface="+mn-ea"/>
              </a:rPr>
              <a:t>打卡交流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爆款美食</a:t>
            </a: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交到志趣相投的新朋友</a:t>
            </a:r>
            <a:endParaRPr lang="zh-CN" altLang="en-US" sz="2800">
              <a:solidFill>
                <a:schemeClr val="dk1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endParaRPr lang="zh-CN" altLang="en-US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5053965"/>
            <a:ext cx="1298575" cy="1298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l="5781" t="40833" r="47042" b="-93"/>
          <a:stretch>
            <a:fillRect/>
          </a:stretch>
        </p:blipFill>
        <p:spPr>
          <a:xfrm>
            <a:off x="6021070" y="882015"/>
            <a:ext cx="5175885" cy="36569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75" y="5220394"/>
            <a:ext cx="970452" cy="9704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39" y="5439476"/>
            <a:ext cx="528477" cy="5284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64" y="5412806"/>
            <a:ext cx="528477" cy="5284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45" y="4914265"/>
            <a:ext cx="1053465" cy="1053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0" y="4944745"/>
            <a:ext cx="1245870" cy="1245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74" y="5412806"/>
            <a:ext cx="528477" cy="528477"/>
          </a:xfrm>
          <a:prstGeom prst="rect">
            <a:avLst/>
          </a:prstGeom>
        </p:spPr>
      </p:pic>
      <p:pic>
        <p:nvPicPr>
          <p:cNvPr id="4" name="图片 3" descr="32303038313138363b32303039303530383bd0c5cfa2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19470" y="5219700"/>
            <a:ext cx="9144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29" y="5220401"/>
            <a:ext cx="528477" cy="528477"/>
          </a:xfrm>
          <a:prstGeom prst="rect">
            <a:avLst/>
          </a:prstGeom>
        </p:spPr>
      </p:pic>
      <p:pic>
        <p:nvPicPr>
          <p:cNvPr id="11" name="图片 10" descr="32313630303830373b32313630303631343bbcfdcdb7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9755" y="2036445"/>
            <a:ext cx="542925" cy="542925"/>
          </a:xfrm>
          <a:prstGeom prst="rect">
            <a:avLst/>
          </a:prstGeom>
        </p:spPr>
      </p:pic>
      <p:pic>
        <p:nvPicPr>
          <p:cNvPr id="13" name="图片 12" descr="32313630303830373b32313630303631343bbcfdcdb7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9755" y="3124200"/>
            <a:ext cx="542925" cy="542925"/>
          </a:xfrm>
          <a:prstGeom prst="rect">
            <a:avLst/>
          </a:prstGeom>
        </p:spPr>
      </p:pic>
      <p:pic>
        <p:nvPicPr>
          <p:cNvPr id="14" name="图片 13" descr="32313630303830373b32313630303631343bbcfdcdb7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9755" y="4022725"/>
            <a:ext cx="542925" cy="542925"/>
          </a:xfrm>
          <a:prstGeom prst="rect">
            <a:avLst/>
          </a:prstGeom>
        </p:spPr>
      </p:pic>
      <p:pic>
        <p:nvPicPr>
          <p:cNvPr id="15" name="图片 14" descr="32313630303830373b32313630303631363bbcfdcdb7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0800000">
            <a:off x="5194935" y="2579370"/>
            <a:ext cx="544830" cy="544830"/>
          </a:xfrm>
          <a:prstGeom prst="rect">
            <a:avLst/>
          </a:prstGeom>
        </p:spPr>
      </p:pic>
      <p:pic>
        <p:nvPicPr>
          <p:cNvPr id="17" name="图片 16" descr="32313630303830373b32313630303631363bbcfdcdb7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0800000">
            <a:off x="5194935" y="3602355"/>
            <a:ext cx="544830" cy="54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11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2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4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6" name="内容占位符 3"/>
          <p:cNvGraphicFramePr/>
          <p:nvPr>
            <p:custDataLst>
              <p:tags r:id="rId4"/>
            </p:custDataLst>
          </p:nvPr>
        </p:nvGraphicFramePr>
        <p:xfrm>
          <a:off x="1371593" y="1462399"/>
          <a:ext cx="9448800" cy="3933190"/>
        </p:xfrm>
        <a:graphic>
          <a:graphicData uri="http://schemas.openxmlformats.org/drawingml/2006/table">
            <a:tbl>
              <a:tblPr firstRow="1" bandRow="1">
                <a:tableStyleId>{EA61A480-28E3-4BE2-85CA-0F5A14514A7E}</a:tableStyleId>
              </a:tblPr>
              <a:tblGrid>
                <a:gridCol w="701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070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1">
                          <a:solidFill>
                            <a:srgbClr val="FFFFFF"/>
                          </a:solidFill>
                          <a:latin typeface="微软雅黑" panose="020B0503020204020204" charset="-122"/>
                        </a:rPr>
                        <a:t>吃了么项目组分工</a:t>
                      </a: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19050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2B466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UI（前端交互、美工）</a:t>
                      </a: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</a:rPr>
                        <a:t>张皓禹、黄佳惠</a:t>
                      </a: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后端核心算法（热量计算、菜品推荐、营养摄入统计...）</a:t>
                      </a: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韦锡宇、徐致远</a:t>
                      </a: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9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后端用户管理（数据库建立与维护）</a:t>
                      </a: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傅珂琳、马佳媛</a:t>
                      </a: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后端社区功能（菜品打分、照片拍摄、社区设计...)</a:t>
                      </a: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徐嘉阳、吴苏桓</a:t>
                      </a: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Right Triangle 13"/>
          <p:cNvSpPr/>
          <p:nvPr>
            <p:custDataLst>
              <p:tags r:id="rId5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直角三角形 3"/>
          <p:cNvSpPr/>
          <p:nvPr>
            <p:custDataLst>
              <p:tags r:id="rId6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7325" y="5811520"/>
            <a:ext cx="695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GitHub</a:t>
            </a:r>
            <a:r>
              <a:rPr lang="zh-CN" altLang="en-US"/>
              <a:t>项目地址：</a:t>
            </a:r>
            <a:r>
              <a:rPr lang="zh-CN" altLang="en-US">
                <a:hlinkClick r:id="rId16" action="ppaction://hlinkfile"/>
              </a:rPr>
              <a:t>https://github.com/lemon-prog123/PKU-EATER</a:t>
            </a:r>
            <a:endParaRPr lang="zh-CN" altLang="en-US"/>
          </a:p>
        </p:txBody>
      </p:sp>
      <p:pic>
        <p:nvPicPr>
          <p:cNvPr id="8" name="图片 7" descr="32313539333236323b32313539333235393bb5e3bbf7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2350" y="5883275"/>
            <a:ext cx="550545" cy="550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538EDB-83B1-9E1D-6962-FB09168BD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093"/>
            <a:ext cx="12192000" cy="4367814"/>
          </a:xfrm>
        </p:spPr>
      </p:pic>
    </p:spTree>
    <p:extLst>
      <p:ext uri="{BB962C8B-B14F-4D97-AF65-F5344CB8AC3E}">
        <p14:creationId xmlns:p14="http://schemas.microsoft.com/office/powerpoint/2010/main" val="181808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5"/>
          <p:cNvSpPr/>
          <p:nvPr>
            <p:custDataLst>
              <p:tags r:id="rId3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1" name="文本框 4"/>
          <p:cNvSpPr txBox="1"/>
          <p:nvPr>
            <p:custDataLst>
              <p:tags r:id="rId4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logo</a:t>
            </a:r>
          </a:p>
        </p:txBody>
      </p:sp>
      <p:sp>
        <p:nvSpPr>
          <p:cNvPr id="12" name="衬底"/>
          <p:cNvSpPr/>
          <p:nvPr>
            <p:custDataLst>
              <p:tags r:id="rId5"/>
            </p:custDataLst>
          </p:nvPr>
        </p:nvSpPr>
        <p:spPr>
          <a:xfrm>
            <a:off x="5448663" y="610253"/>
            <a:ext cx="5447665" cy="56375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"/>
          <p:cNvSpPr txBox="1"/>
          <p:nvPr>
            <p:custDataLst>
              <p:tags r:id="rId6"/>
            </p:custDataLst>
          </p:nvPr>
        </p:nvSpPr>
        <p:spPr>
          <a:xfrm>
            <a:off x="1600147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界面设想预览</a:t>
            </a:r>
          </a:p>
        </p:txBody>
      </p:sp>
      <p:sp>
        <p:nvSpPr>
          <p:cNvPr id="14" name="PA-矩形 6"/>
          <p:cNvSpPr/>
          <p:nvPr>
            <p:custDataLst>
              <p:tags r:id="rId7"/>
            </p:custDataLst>
          </p:nvPr>
        </p:nvSpPr>
        <p:spPr>
          <a:xfrm>
            <a:off x="9367982" y="1153454"/>
            <a:ext cx="846778" cy="7578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 rotWithShape="1">
          <a:blip r:embed="rId15"/>
          <a:srcRect t="12498" b="12498"/>
          <a:stretch>
            <a:fillRect/>
          </a:stretch>
        </p:blipFill>
        <p:spPr bwMode="auto">
          <a:xfrm>
            <a:off x="6835077" y="1445990"/>
            <a:ext cx="2994404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6"/>
          <a:srcRect t="12503" b="12503"/>
          <a:stretch>
            <a:fillRect/>
          </a:stretch>
        </p:blipFill>
        <p:spPr bwMode="auto">
          <a:xfrm>
            <a:off x="6699514" y="1445990"/>
            <a:ext cx="2994770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17"/>
          <a:srcRect t="12494" b="12494"/>
          <a:stretch>
            <a:fillRect/>
          </a:stretch>
        </p:blipFill>
        <p:spPr bwMode="auto">
          <a:xfrm>
            <a:off x="6563951" y="1445990"/>
            <a:ext cx="2994088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 rotWithShape="1">
          <a:blip r:embed="rId18"/>
          <a:srcRect t="12494" b="12494"/>
          <a:stretch>
            <a:fillRect/>
          </a:stretch>
        </p:blipFill>
        <p:spPr bwMode="auto">
          <a:xfrm>
            <a:off x="6428388" y="1446003"/>
            <a:ext cx="2994771" cy="3993620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 rotWithShape="1">
          <a:blip r:embed="rId19"/>
          <a:srcRect t="12494" b="12494"/>
          <a:stretch>
            <a:fillRect/>
          </a:stretch>
        </p:blipFill>
        <p:spPr bwMode="auto">
          <a:xfrm>
            <a:off x="6292826" y="1445981"/>
            <a:ext cx="2994118" cy="399274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 rotWithShape="1">
          <a:blip r:embed="rId20"/>
          <a:srcRect t="12494" b="12494"/>
          <a:stretch>
            <a:fillRect/>
          </a:stretch>
        </p:blipFill>
        <p:spPr bwMode="auto">
          <a:xfrm>
            <a:off x="6155928" y="1445990"/>
            <a:ext cx="2994088" cy="3992709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5167"/>
  <p:tag name="KSO_WM_CHIP_COLORING" val="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9*i*1"/>
  <p:tag name="KSO_WM_BEAUTIFY_FLAG" val="#wm#"/>
  <p:tag name="KSO_WM_TAG_VERSION" val="1.0"/>
  <p:tag name="KSO_WM_CHIP_GROUPID" val="62e9d4f0295c1bf6da6753e2"/>
  <p:tag name="KSO_WM_CHIP_XID" val="62e9d4f4295c1bf6da675402"/>
  <p:tag name="KSO_WM_UNIT_DEC_AREA_ID" val="3c6258a7c58742eea8ac22670caec24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44845054d3e44d1b3434d181521573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1*i*1"/>
  <p:tag name="KSO_WM_BEAUTIFY_FLAG" val="#wm#"/>
  <p:tag name="KSO_WM_TAG_VERSION" val="1.0"/>
  <p:tag name="KSO_WM_CHIP_GROUPID" val="62e9d4f0295c1bf6da6753e2"/>
  <p:tag name="KSO_WM_CHIP_XID" val="62e9d4f4295c1bf6da675400"/>
  <p:tag name="KSO_WM_UNIT_DEC_AREA_ID" val="3c40722695444813b99c95f2f00654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6861cb4ad54e64adce30d7470ac45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0*i*1"/>
  <p:tag name="KSO_WM_BEAUTIFY_FLAG" val="#wm#"/>
  <p:tag name="KSO_WM_TAG_VERSION" val="1.0"/>
  <p:tag name="KSO_WM_CHIP_GROUPID" val="62e9d4f0295c1bf6da6753e2"/>
  <p:tag name="KSO_WM_CHIP_XID" val="62e9d4f4295c1bf6da675401"/>
  <p:tag name="KSO_WM_UNIT_DEC_AREA_ID" val="0015c744f173442ebc5ab0895781d04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a29363c02654003b1d9fe3ec78c015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可爱卡通日常办公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e5b203b76f79410ab0629f978abdf47c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-0.25"/>
  <p:tag name="KSO_WM_UNIT_TEXT_FILL_FORE_SCHEMECOLOR_INDEX" val="5"/>
  <p:tag name="KSO_WM_UNIT_TEXT_FILL_TYPE" val="1"/>
  <p:tag name="KSO_WM_TEMPLATE_ASSEMBLE_XID" val="631057d0a35593066dff451c"/>
  <p:tag name="KSO_WM_TEMPLATE_ASSEMBLE_GROUPID" val="62e9d4f0295c1bf6da6753e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167_1*b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b6db0ce087dd4e139c0e1dd27fa251db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945db4fda997498797519357c98b42df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6*i*1"/>
  <p:tag name="KSO_WM_BEAUTIFY_FLAG" val="#wm#"/>
  <p:tag name="KSO_WM_TAG_VERSION" val="1.0"/>
  <p:tag name="KSO_WM_CHIP_GROUPID" val="62e9d4f0295c1bf6da6753e2"/>
  <p:tag name="KSO_WM_CHIP_XID" val="62e9d4f4295c1bf6da6753fc"/>
  <p:tag name="KSO_WM_UNIT_DEC_AREA_ID" val="a4882be8bf6f4921bfbbe3f1bc54501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22ba7f4bfe4da284bd69e5d15bdae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7*i*1"/>
  <p:tag name="KSO_WM_BEAUTIFY_FLAG" val="#wm#"/>
  <p:tag name="KSO_WM_TAG_VERSION" val="1.0"/>
  <p:tag name="KSO_WM_CHIP_GROUPID" val="62e9d4f0295c1bf6da6753e2"/>
  <p:tag name="KSO_WM_CHIP_XID" val="62e9d4f4295c1bf6da6753fb"/>
  <p:tag name="KSO_WM_UNIT_DEC_AREA_ID" val="91d5575e13034058897f754e32c4c69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2d2f47785a445629ae2276e711f3dc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56ddd4154bd344a896217f065c9da4d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25167_1*i*7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5e571c091c40441db5a20f1618e701e9&quot;,&quot;X&quot;:{&quot;Pos&quot;:0},&quot;Y&quot;:{&quot;Pos&quot;:2}},&quot;whChangeMode&quot;:0}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bd3f0b09388f495ca622bf375b5ecbf9"/>
  <p:tag name="KSO_WM_TEMPLATE_ASSEMBLE_XID" val="62e9d9e6295c1bf6da679ed3"/>
  <p:tag name="KSO_WM_TEMPLATE_ASSEMBLE_GROUPID" val="62e9d4f0295c1bf6da6753e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DEFAULT_FONT" val="60;72;2"/>
  <p:tag name="KSO_WM_UNIT_BLOCK" val="0"/>
  <p:tag name="KSO_WM_UNIT_DEC_AREA_ID" val="5e571c091c40441db5a20f1618e701e9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66"/>
  <p:tag name="KSO_WM_UNIT_DEFAULT_FONT" val="14;16;2"/>
  <p:tag name="KSO_WM_UNIT_BLOCK" val="0"/>
  <p:tag name="KSO_WM_UNIT_DEC_AREA_ID" val="f0130166b18341d5876212602499605f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61776b8472148239171e055f4c743f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167_1*i*2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2cbdebe706394009afcac6a86db5612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5167_1*i*3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f5dcf25188df4faca9a0bbbdeef6cae4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5167_1*i*4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97113218436f472d803df227da2327a3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25167_1*i*5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a3bc3f908b141c5b1f77aeb5711ccb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25167_1*i*6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759830d01034f0ba554367753ed0c9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2*i*1"/>
  <p:tag name="KSO_WM_BEAUTIFY_FLAG" val="#wm#"/>
  <p:tag name="KSO_WM_TAG_VERSION" val="1.0"/>
  <p:tag name="KSO_WM_CHIP_GROUPID" val="62e9d4f0295c1bf6da6753e2"/>
  <p:tag name="KSO_WM_CHIP_XID" val="62e9d4f4295c1bf6da6753f7"/>
  <p:tag name="KSO_WM_UNIT_DEC_AREA_ID" val="c85ead23a1c242af998600e7465861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8f2d4736c8944b19711fd8567ca6dec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14*i*1"/>
  <p:tag name="KSO_WM_BEAUTIFY_FLAG" val="#wm#"/>
  <p:tag name="KSO_WM_TAG_VERSION" val="1.0"/>
  <p:tag name="KSO_WM_CHIP_GROUPID" val="62e9d4f0295c1bf6da6753e2"/>
  <p:tag name="KSO_WM_CHIP_XID" val="62e9d4f4295c1bf6da6753f5"/>
  <p:tag name="KSO_WM_UNIT_DEC_AREA_ID" val="0a2fd1a232114ddbb33f2af1b5abc9b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42e0c3a0c584ae990ee347a1c0ddc85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3*i*1"/>
  <p:tag name="KSO_WM_BEAUTIFY_FLAG" val="#wm#"/>
  <p:tag name="KSO_WM_TAG_VERSION" val="1.0"/>
  <p:tag name="KSO_WM_CHIP_GROUPID" val="62e9d4f0295c1bf6da6753e2"/>
  <p:tag name="KSO_WM_CHIP_XID" val="62e9d4f4295c1bf6da6753f6"/>
  <p:tag name="KSO_WM_UNIT_DEC_AREA_ID" val="915e5c6156c54f50953675f504e1109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fd975b2b524b76b5c0aa52856edc6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  <p:tag name="KSO_WM_SLIDE_BACKGROUND_TYPE" val="general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  <p:tag name="KSO_WM_SLIDE_BACKGROUND_TYPE" val="genera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  <p:tag name="KSO_WM_SLIDE_BACKGROUND_TYPE" val="general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a770facf92814ad7b1fd56996b714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e10d4ffa5d4cbb9d2b36070ddd28e7"/>
  <p:tag name="KSO_WM_SLIDE_BACKGROUND_TYPE" val="fram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538323f91f764c31b008f7504e05ac5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778bd4b7814fc18e95fc151075e1e9"/>
  <p:tag name="KSO_WM_SLIDE_BACKGROUND_TYPE" val="fram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39e7244aa3214e2daa239e33140356a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08daf9b62f44654abf7293219d9eecc"/>
  <p:tag name="KSO_WM_SLIDE_BACKGROUND_TYPE" val="fram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928f860d86e94b7aa1048e73712cb1c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01fad012124668bc547d01bc19aea2"/>
  <p:tag name="KSO_WM_SLIDE_BACKGROUND_TYPE" val="leftRight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116eb6e3fc61452fa13875fb9cde9df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1bfc1f963345e9a4965c747857a32c"/>
  <p:tag name="KSO_WM_SLIDE_BACKGROUND_TYPE" val="leftRight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e70edb25dd354c8dba4cb3ac5557f2b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1e9e12a08746b3932b904dfc22b070"/>
  <p:tag name="KSO_WM_SLIDE_BACKGROUND_TYPE" val="topBottom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8bede90bba5495fbe15cee331d26a6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99009ca4794c1394e2715868c258bc"/>
  <p:tag name="KSO_WM_SLIDE_BACKGROUND_TYPE" val="topBottom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f5cb93be23841808254b69804431ca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c990410c0da4e54a91e755472ca8da6"/>
  <p:tag name="KSO_WM_SLIDE_BACKGROUND_TYPE" val="bottomTop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439dacbd154143b182b7de5a03ae8de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0359a259d844dcd8141525f3f757d22"/>
  <p:tag name="KSO_WM_SLIDE_BACKGROUND_TYPE" val="bottomTop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2cad730267184754a4335183f927c52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92c664b0187440a9444d838d5547402"/>
  <p:tag name="KSO_WM_SLIDE_BACKGROUND_TYPE" val="navigation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645db79e2d64fabb586aaf0b10f3e5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8e4e236813940dda5e2bca8ce12128f"/>
  <p:tag name="KSO_WM_SLIDE_BACKGROUND_TYPE" val="navigation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6f94e17e7ff14aa2bacf7ec2c2fde38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2fbc1642b044a80b94a423cbbd19c71"/>
  <p:tag name="KSO_WM_SLIDE_BACKGROUND_TYPE" val="belt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fcbe6350bcd84173b30099c14fc6704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c5824e56e6d4150bd8fecf8e250f724"/>
  <p:tag name="KSO_WM_SLIDE_BACKGROUND_TYPE" val="belt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f7a0d4b837c9414cbe773a55987c372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b371550a0d4d55a1537c710d3bae2c"/>
  <p:tag name="KSO_WM_SLIDE_BACKGROUND_TYPE" val="belt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5,&quot;width&quot;:1955}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414"/>
  <p:tag name="KSO_WM_SLIDE_ID" val="diagram2021141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d_f"/>
  <p:tag name="KSO_WM_SLIDE_LAYOUT_CNT" val="3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4047b7ee298d402600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32&quot;,&quot;maxSize&quot;:{&quot;size1&quot;:51.3},&quot;minSize&quot;:{&quot;size1&quot;:51.3},&quot;normalSize&quot;:{&quot;size1&quot;:51.3},&quot;subLayout&quot;:[{&quot;id&quot;:&quot;2021-04-01T15:24:32&quot;,&quot;maxSize&quot;:{&quot;size1&quot;:53.19965723793678},&quot;minSize&quot;:{&quot;size1&quot;:35.59965723793678},&quot;normalSize&quot;:{&quot;size1&quot;:37.92187946015901},&quot;subLayout&quot;:[{&quot;direction&quot;:1,&quot;id&quot;:&quot;2021-04-01T15:24:32&quot;,&quot;maxSize&quot;:{&quot;size1&quot;:65.9},&quot;minSize&quot;:{&quot;size1&quot;:46.4},&quot;normalSize&quot;:{&quot;size1&quot;:53.7},&quot;subLayout&quot;:[{&quot;id&quot;:&quot;2021-04-01T15:24:32&quot;,&quot;margin&quot;:{&quot;bottom&quot;:0.3970000147819519,&quot;left&quot;:1.6929999589920044,&quot;right&quot;:0.02600000612437725,&quot;top&quot;:1.6929999589920044},&quot;type&quot;:0},{&quot;id&quot;:&quot;2021-04-01T15:24:32&quot;,&quot;margin&quot;:{&quot;bottom&quot;:0.3970000147819519,&quot;left&quot;:0.3970000147819519,&quot;right&quot;:0.02600000612437725,&quot;top&quot;:1.6929999589920044},&quot;type&quot;:0}],&quot;type&quot;:0},{&quot;id&quot;:&quot;2021-04-01T15:24:32&quot;,&quot;margin&quot;:{&quot;bottom&quot;:1.6929999589920044,&quot;left&quot;:1.6929999589920044,&quot;right&quot;:0.02600000612437725,&quot;top&quot;:0.02600000612437725},&quot;type&quot;:0}],&quot;type&quot;:0},{&quot;id&quot;:&quot;2021-04-01T15:24:32&quot;,&quot;margin&quot;:{&quot;bottom&quot;:5.291999816894531,&quot;left&quot;:2.5139999389648438,&quot;right&quot;:3.809999942779541,&quot;top&quot;:5.326999664306641},&quot;type&quot;:0}],&quot;type&quot;:0}"/>
  <p:tag name="KSO_WM_SLIDE_BACKGROUND" val="[&quot;general&quot;]"/>
  <p:tag name="KSO_WM_SLIDE_RATIO" val="1.777778"/>
  <p:tag name="KSO_WM_CHIP_FILLPROP" val="[[{&quot;text_align&quot;:&quot;cm&quot;,&quot;text_direction&quot;:&quot;horizontal&quot;,&quot;support_big_font&quot;:false,&quot;fill_id&quot;:&quot;720ba74e33ce4de1a282648018c23a64&quot;,&quot;fill_align&quot;:&quot;cm&quot;,&quot;chip_types&quot;:[&quot;picture&quot;]},{&quot;text_align&quot;:&quot;cm&quot;,&quot;text_direction&quot;:&quot;horizontal&quot;,&quot;support_big_font&quot;:false,&quot;fill_id&quot;:&quot;60cd85d7a9934543be6bab96f6ed7e6c&quot;,&quot;fill_align&quot;:&quot;cm&quot;,&quot;chip_types&quot;:[&quot;picture&quot;]},{&quot;text_align&quot;:&quot;cm&quot;,&quot;text_direction&quot;:&quot;horizontal&quot;,&quot;support_features&quot;:[&quot;collage&quot;],&quot;support_big_font&quot;:false,&quot;fill_id&quot;:&quot;3e491ed9287f43ecb0ea1bc8d22f52e7&quot;,&quot;fill_align&quot;:&quot;cm&quot;,&quot;chip_types&quot;:[&quot;picture&quot;]},{&quot;text_align&quot;:&quot;cm&quot;,&quot;text_direction&quot;:&quot;horizontal&quot;,&quot;support_big_font&quot;:true,&quot;fill_id&quot;:&quot;cd9c3666c607425db9b4e9cf03da539b&quot;,&quot;fill_align&quot;:&quot;cm&quot;,&quot;chip_types&quot;:[&quot;text&quot;,&quot;header&quot;]}]]"/>
  <p:tag name="KSO_WM_CHIP_DECFILLPROP" val="[]"/>
  <p:tag name="KSO_WM_SLIDE_CAN_ADD_NAVIGATION" val="1"/>
  <p:tag name="KSO_WM_CHIP_GROUPID" val="5f6ca4047b7ee298d4026006"/>
  <p:tag name="KSO_WM_SLIDE_BK_DARK_LIGHT" val="2"/>
  <p:tag name="KSO_WM_SLIDE_BACKGROUND_TYPE" val="general"/>
  <p:tag name="KSO_WM_SLIDE_SUPPORT_FEATURE_TYPE" val="0"/>
  <p:tag name="KSO_WM_TEMPLATE_ASSEMBLE_XID" val="60656eff4054ed1e2fb80200"/>
  <p:tag name="KSO_WM_TEMPLATE_ASSEMBLE_GROUPID" val="60656eff4054ed1e2fb8020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14_1*i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ef466cc2bab4dbfa2ee95de157bf4b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60"/>
  <p:tag name="KSO_WM_TEMPLATE_ASSEMBLE_XID" val="60656eff4054ed1e2fb80200"/>
  <p:tag name="KSO_WM_TEMPLATE_ASSEMBLE_GROUPID" val="60656eff4054ed1e2fb8020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14_1*i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b71377b60e34bab8a3cf5719d0d55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14_1*i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0e53b30716f4ad6983f0176c716d98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4_1*d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35c388d87a042e9a764e9953f455e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c8aefde072e458cb14f5029c5cda1c4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414_1*d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cb51bff027d4269a8ddc6c6b27307d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c7fda766e7748779e098bfd3fa49c62"/>
  <p:tag name="KSO_WM_TEMPLATE_ASSEMBLE_XID" val="60656eff4054ed1e2fb80200"/>
  <p:tag name="KSO_WM_TEMPLATE_ASSEMBLE_GROUPID" val="60656eff4054ed1e2fb80200"/>
  <p:tag name="KSO_WM_UNIT_PLACING_PICTURE_USER_VIEWPORT" val="{&quot;height&quot;:2910.020472440945,&quot;width&quot;:4320.020472440945}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19*15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1414_1*d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746620265de49b6a6c03a0d4cbdee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c0a45e7d3643ef8091433e47871c4e"/>
  <p:tag name="KSO_WM_TEMPLATE_ASSEMBLE_XID" val="60656eff4054ed1e2fb80200"/>
  <p:tag name="KSO_WM_TEMPLATE_ASSEMBLE_GROUPID" val="60656eff4054ed1e2fb80200"/>
  <p:tag name="KSO_WM_UNIT_PLACING_PICTURE_USER_VIEWPORT" val="{&quot;height&quot;:5730.020472440945,&quot;width&quot;:8880.05984251968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02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-1"/>
  <p:tag name="KSO_WM_TAG_VERSION" val="1.0"/>
  <p:tag name="KSO_WM_BEAUTIFY_FLAG" val="#wm#"/>
  <p:tag name="KSO_WM_TEMPLATE_CATEGORY" val="diagram"/>
  <p:tag name="KSO_WM_TEMPLATE_INDEX" val="20209020"/>
  <p:tag name="KSO_WM_SLIDE_LAYOUT" val="a_d"/>
  <p:tag name="KSO_WM_SLIDE_LAYOUT_CNT" val="1_1"/>
  <p:tag name="KSO_WM_SLIDE_LAYOUT_INFO" val="{&quot;id&quot;:&quot;2021-04-01T15:05:06&quot;,&quot;maxSize&quot;:{&quot;size1&quot;:46.49964977452893},&quot;minSize&quot;:{&quot;size1&quot;:35.599649774528935},&quot;normalSize&quot;:{&quot;size1&quot;:40.666316441195605},&quot;subLayout&quot;:[{&quot;id&quot;:&quot;2021-04-01T15:05:06&quot;,&quot;margin&quot;:{&quot;bottom&quot;:1.6670000553131104,&quot;left&quot;:4.2330002784729,&quot;right&quot;:4.2330002784729,&quot;top&quot;:2.9629998207092285},&quot;type&quot;:0},{&quot;id&quot;:&quot;2021-04-01T15:05:06&quot;,&quot;margin&quot;:{&quot;bottom&quot;:2.9629998207092285,&quot;left&quot;:4.2330002784729,&quot;right&quot;:4.2330002784729,&quot;top&quot;:0.02600000612437725},&quot;type&quot;:0}],&quot;type&quot;:0}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9811842a40b8444fb4328509459bb100&quot;,&quot;fill_align&quot;:&quot;cm&quot;,&quot;chip_types&quot;:[&quot;header&quot;]},{&quot;text_align&quot;:&quot;lt&quot;,&quot;text_direction&quot;:&quot;horizontal&quot;,&quot;support_features&quot;:[&quot;collage&quot;],&quot;support_big_font&quot;:true,&quot;fill_id&quot;:&quot;c90bd62ea9de4553978b48fdc8f8c728&quot;,&quot;fill_align&quot;:&quot;ct&quot;,&quot;chip_types&quot;:[&quot;diagram&quot;,&quot;pictext&quot;,&quot;text&quot;,&quot;picture&quot;,&quot;chart&quot;,&quot;table&quot;]}],[{&quot;text_align&quot;:&quot;lb&quot;,&quot;text_direction&quot;:&quot;horizontal&quot;,&quot;support_big_font&quot;:true,&quot;fill_id&quot;:&quot;9811842a40b8444fb4328509459bb100&quot;,&quot;fill_align&quot;:&quot;lb&quot;,&quot;chip_types&quot;:[&quot;text&quot;]},{&quot;text_align&quot;:&quot;lt&quot;,&quot;text_direction&quot;:&quot;horizontal&quot;,&quot;support_features&quot;:[&quot;collage&quot;],&quot;support_big_font&quot;:true,&quot;fill_id&quot;:&quot;c90bd62ea9de4553978b48fdc8f8c728&quot;,&quot;fill_align&quot;:&quot;lt&quot;,&quot;chip_types&quot;:[&quot;diagram&quot;,&quot;pictext&quot;,&quot;text&quot;,&quot;picture&quot;,&quot;chart&quot;,&quot;table&quot;]}]]"/>
  <p:tag name="KSO_WM_CHIP_XID" val="5efda24481ee359a788b1e26"/>
  <p:tag name="KSO_WM_CHIP_DECFILLPROP" val="[]"/>
  <p:tag name="KSO_WM_CHIP_GROUPID" val="5efda24481ee359a788b1e25"/>
  <p:tag name="KSO_WM_SLIDE_BK_DARK_LIGHT" val="2"/>
  <p:tag name="KSO_WM_SLIDE_BACKGROUND_TYPE" val="general"/>
  <p:tag name="KSO_WM_SLIDE_SUPPORT_FEATURE_TYPE" val="1"/>
  <p:tag name="KSO_WM_TEMPLATE_ASSEMBLE_XID" val="60656e894054ed1e2fb7faf9"/>
  <p:tag name="KSO_WM_TEMPLATE_ASSEMBLE_GROUPID" val="60656e894054ed1e2fb7faf9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020_1*i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ca2ceed80a541c9a1ec9db3e1e1e7a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60656e894054ed1e2fb7faf9"/>
  <p:tag name="KSO_WM_TEMPLATE_ASSEMBLE_GROUPID" val="60656e894054ed1e2fb7faf9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020_1*i*2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0a289199e84838b84c250414e6c2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0"/>
  <p:tag name="KSO_WM_TEMPLATE_ASSEMBLE_XID" val="60656e894054ed1e2fb7faf9"/>
  <p:tag name="KSO_WM_TEMPLATE_ASSEMBLE_GROUPID" val="60656e894054ed1e2fb7faf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9020_1*i*3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231e35afa514dcaa57f7fb3297f539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9020_1*i*4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194b2d2f353469ebba00dde1635462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9020_1*i*5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59c9aa6d164b778f9100a578dbe3b7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a189283db0b4f20948332db44b83e3f"/>
  <p:tag name="KSO_WM_UNIT_HIGHLIGHT" val="0"/>
  <p:tag name="KSO_WM_UNIT_COMPATIBLE" val="0"/>
  <p:tag name="KSO_WM_UNIT_DIAGRAM_ISNUMVISUAL" val="0"/>
  <p:tag name="KSO_WM_UNIT_DIAGRAM_ISREFERUNIT" val="0"/>
  <p:tag name="KSO_WM_UNIT_ID" val="diagram20209020_1*i*6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TYPE" val="i"/>
  <p:tag name="KSO_WM_UNIT_INDEX" val="6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TEMPLATE_ASSEMBLE_XID" val="60656e894054ed1e2fb7faf9"/>
  <p:tag name="KSO_WM_TEMPLATE_ASSEMBLE_GROUPID" val="60656e894054ed1e2fb7faf9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9020_1*i*9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a6940274a914e3797be50a438070bcb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cff58485593e40bbbd6a5965eabb2da8&quot;,&quot;X&quot;:{&quot;Pos&quot;:1},&quot;Y&quot;:{&quot;Pos&quot;:0}},&quot;whChangeMode&quot;:0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60656e894054ed1e2fb7faf9"/>
  <p:tag name="KSO_WM_TEMPLATE_ASSEMBLE_GROUPID" val="60656e894054ed1e2fb7faf9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020_1*a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e3450252f894ad1a77c1390727fa8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4ab3c3a796241af903aec39d8fa9b92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894054ed1e2fb7faf9"/>
  <p:tag name="KSO_WM_TEMPLATE_ASSEMBLE_GROUPID" val="60656e894054ed1e2fb7faf9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19*253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9020_1*d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ff58485593e40bbbd6a5965eabb2da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2a8a53b7d37b447ab8585a8dbd8916f8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e894054ed1e2fb7faf9"/>
  <p:tag name="KSO_WM_TEMPLATE_ASSEMBLE_GROUPID" val="60656e894054ed1e2fb7faf9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9020_1*i*7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d81d101dc3ca492ca86759d2fe2fc555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e894054ed1e2fb7faf9"/>
  <p:tag name="KSO_WM_TEMPLATE_ASSEMBLE_GROUPID" val="60656e894054ed1e2fb7faf9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9020_1*i*8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6563c2c720f047c387bd6314ea79ee48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"/>
  <p:tag name="KSO_WM_TEMPLATE_ASSEMBLE_XID" val="60656e894054ed1e2fb7faf9"/>
  <p:tag name="KSO_WM_TEMPLATE_ASSEMBLE_GROUPID" val="60656e894054ed1e2fb7faf9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45,&quot;width&quot;:2045}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66,&quot;width&quot;:6321}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528.2708661417323,&quot;width&quot;:1528.2708661417323}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32.2472440944882,&quot;width&quot;:832.2472440944882}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32.2472440944882,&quot;width&quot;:832.2472440944882}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659,&quot;width&quot;:1659}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62,&quot;width&quot;:1962}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32.2472440944882,&quot;width&quot;:832.2472440944882}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32.2472440944882,&quot;width&quot;:832.2472440944882}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7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30:09&quot;,&quot;maxSize&quot;:{&quot;size1&quot;:100},&quot;minSize&quot;:{&quot;size1&quot;:100},&quot;normalSize&quot;:{&quot;size1&quot;:100},&quot;subLayout&quot;:[{&quot;id&quot;:&quot;2022-09-25T23:30:09&quot;,&quot;margin&quot;:{&quot;bottom&quot;:2.117000102996826,&quot;left&quot;:2.5399999618530273,&quot;right&quot;:2.5399999618530273,&quot;top&quot;:2.117000102996826},&quot;type&quot;:0},{&quot;id&quot;:&quot;2022-09-25T23:30:09&quot;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SLIDE_BACKGROUND" val="[&quot;general&quot;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01acb82-04ec-430c-9097-7c02b1e06aff}"/>
  <p:tag name="TABLE_ONEKEY_SKIN_IDX" val="0"/>
  <p:tag name="KSO_WM_BEAUTIFY_FLAG" val="#wm#"/>
  <p:tag name="KSO_WM_UNIT_TYPE" val="β"/>
  <p:tag name="TABLE_SKINIDX" val="0"/>
  <p:tag name="TABLE_COLORIDX" val="k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036_1*i*2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25"/>
  <p:tag name="KSO_WM_TEMPLATE_ASSEMBLE_GROUPID" val="60656f2f4054ed1e2fb80525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036_1*i*3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25"/>
  <p:tag name="KSO_WM_TEMPLATE_ASSEMBLE_GROUPID" val="60656f2f4054ed1e2fb80525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036_1*i*4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a0fd17fdebfb4619a94e80fb071446a3&quot;,&quot;X&quot;:{&quot;Pos&quot;:1},&quot;Y&quot;:{&quot;Pos&quot;:1}},&quot;whChangeMode&quot;:0}"/>
  <p:tag name="KSO_WM_UNIT_DEC_AREA_ID" val="d6ac08dd9cd04d32a437e311df05dca7"/>
  <p:tag name="KSO_WM_CHIP_GROUPID" val="5eedbca6fa6683b8872baa7d"/>
  <p:tag name="KSO_WM_CHIP_XID" val="5eedbca6fa6683b8872baa7e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480"/>
  <p:tag name="KSO_WM_TEMPLATE_ASSEMBLE_XID" val="60656f2f4054ed1e2fb80525"/>
  <p:tag name="KSO_WM_TEMPLATE_ASSEMBLE_GROUPID" val="60656f2f4054ed1e2fb80525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7_1*ζ_h_d*1_3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7_1*ζ_h_d*1_4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7_1*ζ_h_d*1_5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7_1*ζ_h_d*1_6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  <p:tag name="KSO_WM_UNIT_USESOURCEFORMAT_APPLY" val="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575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29:43&quot;,&quot;maxSize&quot;:{&quot;size1&quot;:100},&quot;minSize&quot;:{&quot;size1&quot;:100},&quot;normalSize&quot;:{&quot;size1&quot;:100},&quot;subLayout&quot;:[{&quot;id&quot;:&quot;2022-09-25T23:29:43&quot;,&quot;margin&quot;:{&quot;bottom&quot;:2.117000102996826,&quot;left&quot;:2.5399999618530273,&quot;right&quot;:2.5399999618530273,&quot;top&quot;:2.117000102996826},&quot;type&quot;:0},{&quot;id&quot;:&quot;2022-09-25T23:29:43&quot;,&quot;type&quot;:0}],&quot;type&quot;:0}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26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75_1*d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c707c80cd214da69f827760da8349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ea193b421954602b69d3d84dd6dbdfe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e4054ed1e2fb7f894"/>
  <p:tag name="KSO_WM_TEMPLATE_ASSEMBLE_GROUPID" val="60656e6e4054ed1e2fb7f89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7cc237d3-b926-48f7-bc11-0b09c6b24a44}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2_1*ζ_h_d*1_1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592*10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2_1*ζ_h_d*1_2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2_1*ζ_h_d*1_3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2_1*ζ_h_d*1_4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2_1*ζ_h_d*1_5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2_1*ζ_h_d*1_6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22_1*ζ_h_d*1_7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22_1*ζ_h_d*1_8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BEAUTIFY_FLAG" val="#wm#"/>
  <p:tag name="KSO_WM_TEMPLATE_CATEGORY" val="diagram"/>
  <p:tag name="KSO_WM_TEMPLATE_INDEX" val="20207647"/>
  <p:tag name="KSO_WM_SLIDE_LAYOUT" val="a_d"/>
  <p:tag name="KSO_WM_SLIDE_LAYOUT_CNT" val="1_1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376701355,&quot;left&quot;:1.2699999809265137,&quot;right&quot;:1.2699999809265137,&quot;top&quot;:0.4230000376701355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64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647"/>
  <p:tag name="KSO_WM_UNIT_VALUE" val="159"/>
  <p:tag name="KSO_WM_TEMPLATE_ASSEMBLE_XID" val="60656e6f4054ed1e2fb7f89f"/>
  <p:tag name="KSO_WM_TEMPLATE_ASSEMBLE_GROUPID" val="60656e6f4054ed1e2fb7f89f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241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647_1*d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bec515c1e924c118bd6a31f197c843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ad876c9b5f1486099029231f42aa8e2"/>
  <p:tag name="KSO_WM_UNIT_SUPPORT_UNIT_TYPE" val="[&quot;d&quot;,&quot;l&quot;,&quot;m&quot;,&quot;n&quot;,&quot;o&quot;,&quot;p&quot;,&quot;q&quot;,&quot;r&quot;,&quot;δ&quot;,&quot;ε&quot;,&quot;ζ&quot;,&quot;η&quot;,&quot;β&quot;,&quot;α&quot;,&quot;θ&quot;]"/>
  <p:tag name="KSO_WM_TEMPLATE_ASSEMBLE_XID" val="60656e6f4054ed1e2fb7f89f"/>
  <p:tag name="KSO_WM_TEMPLATE_ASSEMBLE_GROUPID" val="60656e6f4054ed1e2fb7f89f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83,&quot;width&quot;:7474}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049,&quot;width&quot;:9911}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750cf4b71bd24d79836d07feeed14fb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63_1*i*3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1},&quot;Y&quot;:{&quot;Pos&quot;:0}},&quot;DecorateInfoX&quot;:{&quot;Pos&quot;:1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a1901a1e43140ce98f7cac0f5e2c3f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63_1*i*4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363_1*d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80ea4b206004e049eecde0d3a5bb7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24a7fbe67cd4680917f13f5cf4dc2c8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  <p:tag name="KSO_WM_UNIT_PICTURE_CLIP_FLAG" val="0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363_1*d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deea1e451e14233bb4defc23c2b70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88cbc58175849258c16fc7a50974826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167_20"/>
  <p:tag name="KSO_WM_TEMPLATE_SUBCATEGORY" val="21"/>
  <p:tag name="KSO_WM_TEMPLATE_MASTER_TYPE" val="1"/>
  <p:tag name="KSO_WM_TEMPLATE_COLOR_TYPE" val="1"/>
  <p:tag name="KSO_WM_SLIDE_ITEM_CNT" val="0"/>
  <p:tag name="KSO_WM_SLIDE_INDEX" val="20"/>
  <p:tag name="KSO_WM_TAG_VERSION" val="1.0"/>
  <p:tag name="KSO_WM_BEAUTIFY_FLAG" val="#wm#"/>
  <p:tag name="KSO_WM_TEMPLATE_CATEGORY" val="custom"/>
  <p:tag name="KSO_WM_TEMPLATE_INDEX" val="20225167"/>
  <p:tag name="KSO_WM_SLIDE_TYPE" val="endPage"/>
  <p:tag name="KSO_WM_SLIDE_SUBTYPE" val="pureTxt"/>
  <p:tag name="KSO_WM_SLIDE_LAYOUT" val="a_f"/>
  <p:tag name="KSO_WM_SLIDE_LAYOUT_CNT" val="1_1"/>
  <p:tag name="KSO_WM_CHIP_INFOS" val="{&quot;type&quot;:0,&quot;layout_type&quot;:&quot;1_NF_L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2c68d3dcef8fee32c214"/>
  <p:tag name="KSO_WM_CHIP_FILLPROP" val="[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]"/>
  <p:tag name="KSO_WM_CHIP_DECFILLPROP" val="[]"/>
  <p:tag name="KSO_WM_CHIP_GROUPID" val="61512c68d3dcef8fee32c213"/>
  <p:tag name="KSO_WM_SLIDE_LAYOUT_INFO" val="{&quot;id&quot;:&quot;2022-09-01T14:57:29&quot;,&quot;margin&quot;:{&quot;bottom&quot;:5.375168800354004,&quot;left&quot;:0.3463444411754608,&quot;right&quot;:13.161834716796875,&quot;top&quot;:5.105764865875244},&quot;type&quot;:0}"/>
  <p:tag name="KSO_WM_SLIDE_BK_DARK_LIGHT" val="2"/>
  <p:tag name="KSO_WM_SLIDE_BACKGROUND_TYPE" val="general"/>
  <p:tag name="KSO_WM_SLIDE_SUPPORT_FEATURE_TYPE" val="0"/>
  <p:tag name="KSO_WM_CHIP_COLORING" val="3"/>
  <p:tag name="KSO_WM_TEMPLATE_ASSEMBLE_XID" val="631057d0a35593066dff459b"/>
  <p:tag name="KSO_WM_TEMPLATE_ASSEMBLE_GROUPID" val="62e9d4f0295c1bf6da6753e2"/>
  <p:tag name="KSO_WM_SLIDE_ANIMATION_ID" val="3127900"/>
  <p:tag name="KSO_WM_SLIDE_ANIMATION_TYPE" val="0_9_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20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37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54A4C"/>
      </a:dk2>
      <a:lt2>
        <a:srgbClr val="D3E7E8"/>
      </a:lt2>
      <a:accent1>
        <a:srgbClr val="84BABD"/>
      </a:accent1>
      <a:accent2>
        <a:srgbClr val="8FAFBC"/>
      </a:accent2>
      <a:accent3>
        <a:srgbClr val="9BA4BC"/>
      </a:accent3>
      <a:accent4>
        <a:srgbClr val="A69ABB"/>
      </a:accent4>
      <a:accent5>
        <a:srgbClr val="B28FBB"/>
      </a:accent5>
      <a:accent6>
        <a:srgbClr val="BE85B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AFB6AF"/>
      </a:dk2>
      <a:lt2>
        <a:srgbClr val="D8DBD8"/>
      </a:lt2>
      <a:accent1>
        <a:srgbClr val="57647A"/>
      </a:accent1>
      <a:accent2>
        <a:srgbClr val="576874"/>
      </a:accent2>
      <a:accent3>
        <a:srgbClr val="576D6E"/>
      </a:accent3>
      <a:accent4>
        <a:srgbClr val="577168"/>
      </a:accent4>
      <a:accent5>
        <a:srgbClr val="577662"/>
      </a:accent5>
      <a:accent6>
        <a:srgbClr val="577A5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95805D"/>
      </a:dk2>
      <a:lt2>
        <a:srgbClr val="EFE8DC"/>
      </a:lt2>
      <a:accent1>
        <a:srgbClr val="F2C16B"/>
      </a:accent1>
      <a:accent2>
        <a:srgbClr val="D7CB7C"/>
      </a:accent2>
      <a:accent3>
        <a:srgbClr val="BCD58D"/>
      </a:accent3>
      <a:accent4>
        <a:srgbClr val="A1DF9E"/>
      </a:accent4>
      <a:accent5>
        <a:srgbClr val="86E9AF"/>
      </a:accent5>
      <a:accent6>
        <a:srgbClr val="6CF3C1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559</Words>
  <Application>Microsoft Office PowerPoint</Application>
  <PresentationFormat>宽屏</PresentationFormat>
  <Paragraphs>68</Paragraphs>
  <Slides>19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方正舒体</vt:lpstr>
      <vt:lpstr>仿宋</vt:lpstr>
      <vt:lpstr>汉仪雪君体简</vt:lpstr>
      <vt:lpstr>宋体</vt:lpstr>
      <vt:lpstr>微软雅黑</vt:lpstr>
      <vt:lpstr>arial</vt:lpstr>
      <vt:lpstr>arial</vt:lpstr>
      <vt:lpstr>Arial Black</vt:lpstr>
      <vt:lpstr>Calibri</vt:lpstr>
      <vt:lpstr>Wingdings</vt:lpstr>
      <vt:lpstr>Office 主题</vt:lpstr>
      <vt:lpstr>2_Office 主题​​</vt:lpstr>
      <vt:lpstr>1_Office 主题</vt:lpstr>
      <vt:lpstr>2_Office 主题</vt:lpstr>
      <vt:lpstr>1_Office 主题​​</vt:lpstr>
      <vt:lpstr>4_Office 主题​​</vt:lpstr>
      <vt:lpstr>3_Office 主题​​</vt:lpstr>
      <vt:lpstr>吃了么    项目介绍</vt:lpstr>
      <vt:lpstr>PowerPoint 演示文稿</vt:lpstr>
      <vt:lpstr>PowerPoint 演示文稿</vt:lpstr>
      <vt:lpstr>PowerPoint 演示文稿</vt:lpstr>
      <vt:lpstr>PowerPoint 演示文稿</vt:lpstr>
      <vt:lpstr>在 吃了么，    你可以：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技术选型</vt:lpstr>
      <vt:lpstr>PowerPoint 演示文稿</vt:lpstr>
      <vt:lpstr>部分后端管理功能实现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吃了么    项目介绍</dc:title>
  <dc:creator>m</dc:creator>
  <cp:lastModifiedBy>韦 锡宇</cp:lastModifiedBy>
  <cp:revision>32</cp:revision>
  <dcterms:created xsi:type="dcterms:W3CDTF">2022-09-25T13:26:00Z</dcterms:created>
  <dcterms:modified xsi:type="dcterms:W3CDTF">2022-09-27T02:52:26Z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77777FCB2FEB4D8D992F03395244658E</vt:lpwstr>
  </property>
  <property fmtid="{D5CDD505-2E9C-101B-9397-08002B2CF9AE}" pid="3" name="KSOProductBuildVer">
    <vt:lpwstr>2052-11.1.0.12358</vt:lpwstr>
  </property>
</Properties>
</file>